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Century Gothic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1" roundtripDataSignature="AMtx7mjJ2T/VJOXEaUrRm+E0/gcRkxRxt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2" name="JOHANNA Maria Means (FSS)"/>
  <p:cmAuthor clrIdx="1" id="1" initials="" lastIdx="1" name="Ranjetta Poobathy (FILS)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customschemas.google.com/relationships/presentationmetadata" Target="metadata"/><Relationship Id="rId10" Type="http://schemas.openxmlformats.org/officeDocument/2006/relationships/font" Target="fonts/CenturyGothic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font" Target="fonts/CenturyGothic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enturyGothic-regular.fntdata"/><Relationship Id="rId8" Type="http://schemas.openxmlformats.org/officeDocument/2006/relationships/font" Target="fonts/CenturyGothic-bold.fntdata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1-06-24T09:30:43.030">
    <p:pos x="6000" y="0"/>
    <p:text>Again, I'm not sure how relevant this is to workshop presenters.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MlmcgeE"/>
      </p:ext>
    </p:extLst>
  </p:cm>
  <p:cm authorId="1" idx="1" dt="2021-06-24T09:17:26.538">
    <p:pos x="6000" y="0"/>
    <p:text>This is not targeted for workshop presenters. The template is meant for poster presentations.</p:text>
    <p:extLst>
      <p:ext uri="{C676402C-5697-4E1C-873F-D02D1690AC5C}">
        <p15:threadingInfo timeZoneBias="0">
          <p15:parentCm authorId="0" idx="1"/>
        </p15:threadingInfo>
      </p:ext>
      <p:ext uri="http://customooxmlschemas.google.com/">
        <go:slidesCustomData xmlns:go="http://customooxmlschemas.google.com/" commentPostId="AAAAMlmcgfU"/>
      </p:ext>
    </p:extLst>
  </p:cm>
  <p:cm authorId="0" idx="2" dt="2021-06-24T09:30:43.030">
    <p:pos x="6000" y="0"/>
    <p:text>Is there a sample for workshop presenters available?</p:text>
    <p:extLst>
      <p:ext uri="{C676402C-5697-4E1C-873F-D02D1690AC5C}">
        <p15:threadingInfo timeZoneBias="0">
          <p15:parentCm authorId="0" idx="1"/>
        </p15:threadingInfo>
      </p:ext>
      <p:ext uri="http://customooxmlschemas.google.com/">
        <go:slidesCustomData xmlns:go="http://customooxmlschemas.google.com/" commentPostId="AAAAMlmcgjc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mn">
  <p:cSld name="3 Column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title"/>
          </p:nvPr>
        </p:nvSpPr>
        <p:spPr>
          <a:xfrm>
            <a:off x="913774" y="609600"/>
            <a:ext cx="10364452" cy="160509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" type="body"/>
          </p:nvPr>
        </p:nvSpPr>
        <p:spPr>
          <a:xfrm>
            <a:off x="913774" y="2367093"/>
            <a:ext cx="3298976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SzPts val="2400"/>
              <a:buNone/>
              <a:defRPr b="0"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19" name="Google Shape;19;p3"/>
          <p:cNvSpPr txBox="1"/>
          <p:nvPr>
            <p:ph idx="2" type="body"/>
          </p:nvPr>
        </p:nvSpPr>
        <p:spPr>
          <a:xfrm>
            <a:off x="913774" y="2943355"/>
            <a:ext cx="3298976" cy="28478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20" name="Google Shape;20;p3"/>
          <p:cNvSpPr txBox="1"/>
          <p:nvPr>
            <p:ph idx="3" type="body"/>
          </p:nvPr>
        </p:nvSpPr>
        <p:spPr>
          <a:xfrm>
            <a:off x="4452389" y="2367093"/>
            <a:ext cx="329152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SzPts val="2400"/>
              <a:buNone/>
              <a:defRPr b="0"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21" name="Google Shape;21;p3"/>
          <p:cNvSpPr txBox="1"/>
          <p:nvPr>
            <p:ph idx="4" type="body"/>
          </p:nvPr>
        </p:nvSpPr>
        <p:spPr>
          <a:xfrm>
            <a:off x="4441348" y="2943355"/>
            <a:ext cx="3303351" cy="28478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22" name="Google Shape;22;p3"/>
          <p:cNvSpPr txBox="1"/>
          <p:nvPr>
            <p:ph idx="5" type="body"/>
          </p:nvPr>
        </p:nvSpPr>
        <p:spPr>
          <a:xfrm>
            <a:off x="7973298" y="2367093"/>
            <a:ext cx="330492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SzPts val="2400"/>
              <a:buNone/>
              <a:defRPr b="0"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23" name="Google Shape;23;p3"/>
          <p:cNvSpPr txBox="1"/>
          <p:nvPr>
            <p:ph idx="6" type="body"/>
          </p:nvPr>
        </p:nvSpPr>
        <p:spPr>
          <a:xfrm>
            <a:off x="7973298" y="2943355"/>
            <a:ext cx="3304928" cy="28478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2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2"/>
          <p:cNvSpPr txBox="1"/>
          <p:nvPr>
            <p:ph type="title"/>
          </p:nvPr>
        </p:nvSpPr>
        <p:spPr>
          <a:xfrm>
            <a:off x="9296400" y="603504"/>
            <a:ext cx="2432304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entury Gothic"/>
              <a:buNone/>
              <a:defRPr b="0" sz="2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2"/>
          <p:cNvSpPr/>
          <p:nvPr>
            <p:ph idx="2" type="pic"/>
          </p:nvPr>
        </p:nvSpPr>
        <p:spPr>
          <a:xfrm>
            <a:off x="228599" y="237744"/>
            <a:ext cx="8531352" cy="6382512"/>
          </a:xfrm>
          <a:prstGeom prst="rect">
            <a:avLst/>
          </a:prstGeom>
          <a:solidFill>
            <a:srgbClr val="76CEEF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262626"/>
              </a:buClr>
              <a:buSzPts val="3200"/>
              <a:buFont typeface="Garamond"/>
              <a:buNone/>
              <a:defRPr b="0" i="0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aramond"/>
              <a:buNone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Garamond"/>
              <a:buNone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Garamond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Garamond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Garamond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Garamond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Garamond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Garamond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00" name="Google Shape;100;p12"/>
          <p:cNvSpPr txBox="1"/>
          <p:nvPr>
            <p:ph idx="1" type="body"/>
          </p:nvPr>
        </p:nvSpPr>
        <p:spPr>
          <a:xfrm>
            <a:off x="9296400" y="2286000"/>
            <a:ext cx="2432304" cy="35021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1" name="Google Shape;101;p12"/>
          <p:cNvSpPr txBox="1"/>
          <p:nvPr>
            <p:ph idx="10" type="dt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2"/>
          <p:cNvSpPr txBox="1"/>
          <p:nvPr>
            <p:ph idx="11" type="ftr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2"/>
          <p:cNvSpPr txBox="1"/>
          <p:nvPr>
            <p:ph idx="12" type="sldNum"/>
          </p:nvPr>
        </p:nvSpPr>
        <p:spPr>
          <a:xfrm>
            <a:off x="10396728" y="6227064"/>
            <a:ext cx="1463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4" name="Google Shape;104;p12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cap="sq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3"/>
          <p:cNvSpPr txBox="1"/>
          <p:nvPr>
            <p:ph idx="1" type="body"/>
          </p:nvPr>
        </p:nvSpPr>
        <p:spPr>
          <a:xfrm rot="5400000">
            <a:off x="4130040" y="-960120"/>
            <a:ext cx="3931920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8" name="Google Shape;108;p13"/>
          <p:cNvSpPr txBox="1"/>
          <p:nvPr>
            <p:ph idx="10" type="dt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3"/>
          <p:cNvSpPr txBox="1"/>
          <p:nvPr>
            <p:ph idx="11" type="ftr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3"/>
          <p:cNvSpPr txBox="1"/>
          <p:nvPr>
            <p:ph idx="12" type="sldNum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"/>
          <p:cNvSpPr txBox="1"/>
          <p:nvPr>
            <p:ph type="title"/>
          </p:nvPr>
        </p:nvSpPr>
        <p:spPr>
          <a:xfrm rot="5400000">
            <a:off x="7543800" y="2209800"/>
            <a:ext cx="5257800" cy="23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4"/>
          <p:cNvSpPr txBox="1"/>
          <p:nvPr>
            <p:ph idx="1" type="body"/>
          </p:nvPr>
        </p:nvSpPr>
        <p:spPr>
          <a:xfrm rot="5400000">
            <a:off x="2247900" y="-647700"/>
            <a:ext cx="5257800" cy="80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4" name="Google Shape;114;p14"/>
          <p:cNvSpPr txBox="1"/>
          <p:nvPr>
            <p:ph idx="10" type="dt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14"/>
          <p:cNvSpPr txBox="1"/>
          <p:nvPr>
            <p:ph idx="11" type="ftr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4"/>
          <p:cNvSpPr txBox="1"/>
          <p:nvPr>
            <p:ph idx="12" type="sldNum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gradFill>
          <a:gsLst>
            <a:gs pos="0">
              <a:srgbClr val="E1DBC9"/>
            </a:gs>
            <a:gs pos="77000">
              <a:srgbClr val="C8C1B0"/>
            </a:gs>
            <a:gs pos="100000">
              <a:srgbClr val="C0BAAA"/>
            </a:gs>
          </a:gsLst>
          <a:lin ang="5400000" scaled="0"/>
        </a:gra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2">
              <a:alphaModFix amt="45000"/>
            </a:blip>
            <a:tile algn="tl" flip="none" tx="-44450" sx="85000" ty="38100" sy="85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4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4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2" name="Google Shape;32;p4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3" name="Google Shape;33;p4"/>
            <p:cNvCxnSpPr/>
            <p:nvPr/>
          </p:nvCxnSpPr>
          <p:spPr>
            <a:xfrm>
              <a:off x="5318306" y="1386268"/>
              <a:ext cx="0" cy="64008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4" name="Google Shape;34;p4"/>
            <p:cNvCxnSpPr/>
            <p:nvPr/>
          </p:nvCxnSpPr>
          <p:spPr>
            <a:xfrm>
              <a:off x="6885637" y="1386268"/>
              <a:ext cx="0" cy="64008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5" name="Google Shape;35;p4"/>
            <p:cNvCxnSpPr/>
            <p:nvPr/>
          </p:nvCxnSpPr>
          <p:spPr>
            <a:xfrm>
              <a:off x="5318306" y="2031563"/>
              <a:ext cx="1567331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6" name="Google Shape;36;p4"/>
          <p:cNvSpPr txBox="1"/>
          <p:nvPr>
            <p:ph type="ctrTitle"/>
          </p:nvPr>
        </p:nvSpPr>
        <p:spPr>
          <a:xfrm>
            <a:off x="1561708" y="2091263"/>
            <a:ext cx="9068586" cy="25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7200"/>
              <a:buFont typeface="Century Gothic"/>
              <a:buNone/>
              <a:defRPr b="0" sz="7200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" type="subTitle"/>
          </p:nvPr>
        </p:nvSpPr>
        <p:spPr>
          <a:xfrm>
            <a:off x="1562100" y="4682062"/>
            <a:ext cx="9070848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38" name="Google Shape;38;p4"/>
          <p:cNvSpPr txBox="1"/>
          <p:nvPr>
            <p:ph idx="10" type="dt"/>
          </p:nvPr>
        </p:nvSpPr>
        <p:spPr>
          <a:xfrm>
            <a:off x="5318760" y="1341255"/>
            <a:ext cx="1554480" cy="5272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"/>
          <p:cNvSpPr txBox="1"/>
          <p:nvPr>
            <p:ph idx="11" type="ftr"/>
          </p:nvPr>
        </p:nvSpPr>
        <p:spPr>
          <a:xfrm>
            <a:off x="1453896" y="5211060"/>
            <a:ext cx="59055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3F3F3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4"/>
          <p:cNvSpPr txBox="1"/>
          <p:nvPr>
            <p:ph idx="12" type="sldNum"/>
          </p:nvPr>
        </p:nvSpPr>
        <p:spPr>
          <a:xfrm>
            <a:off x="8606919" y="5212080"/>
            <a:ext cx="2111881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" type="body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4" name="Google Shape;44;p5"/>
          <p:cNvSpPr txBox="1"/>
          <p:nvPr>
            <p:ph idx="10" type="dt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"/>
          <p:cNvSpPr txBox="1"/>
          <p:nvPr>
            <p:ph idx="11" type="ftr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"/>
          <p:cNvSpPr txBox="1"/>
          <p:nvPr>
            <p:ph idx="12" type="sldNum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gradFill>
          <a:gsLst>
            <a:gs pos="0">
              <a:srgbClr val="E1DBC9"/>
            </a:gs>
            <a:gs pos="77000">
              <a:srgbClr val="C8C1B0"/>
            </a:gs>
            <a:gs pos="100000">
              <a:srgbClr val="C0BAAA"/>
            </a:gs>
          </a:gsLst>
          <a:lin ang="54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2">
              <a:alphaModFix amt="45000"/>
            </a:blip>
            <a:tile algn="tl" flip="none" tx="-44450" sx="85000" ty="38100" sy="85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6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6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6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2" name="Google Shape;52;p6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53" name="Google Shape;53;p6"/>
            <p:cNvCxnSpPr/>
            <p:nvPr/>
          </p:nvCxnSpPr>
          <p:spPr>
            <a:xfrm>
              <a:off x="5318306" y="1386268"/>
              <a:ext cx="0" cy="64008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" name="Google Shape;54;p6"/>
            <p:cNvCxnSpPr/>
            <p:nvPr/>
          </p:nvCxnSpPr>
          <p:spPr>
            <a:xfrm>
              <a:off x="6885637" y="1386268"/>
              <a:ext cx="0" cy="64008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5" name="Google Shape;55;p6"/>
            <p:cNvCxnSpPr/>
            <p:nvPr/>
          </p:nvCxnSpPr>
          <p:spPr>
            <a:xfrm>
              <a:off x="5318306" y="2031563"/>
              <a:ext cx="1567331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56" name="Google Shape;56;p6"/>
          <p:cNvSpPr txBox="1"/>
          <p:nvPr>
            <p:ph type="title"/>
          </p:nvPr>
        </p:nvSpPr>
        <p:spPr>
          <a:xfrm>
            <a:off x="1563623" y="2094309"/>
            <a:ext cx="9070848" cy="2587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7200"/>
              <a:buFont typeface="Century Gothic"/>
              <a:buNone/>
              <a:defRPr sz="7200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6"/>
          <p:cNvSpPr txBox="1"/>
          <p:nvPr>
            <p:ph idx="1" type="body"/>
          </p:nvPr>
        </p:nvSpPr>
        <p:spPr>
          <a:xfrm>
            <a:off x="1563624" y="4682062"/>
            <a:ext cx="907084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8" name="Google Shape;58;p6"/>
          <p:cNvSpPr txBox="1"/>
          <p:nvPr>
            <p:ph idx="10" type="dt"/>
          </p:nvPr>
        </p:nvSpPr>
        <p:spPr>
          <a:xfrm>
            <a:off x="5321808" y="1344502"/>
            <a:ext cx="1554480" cy="5303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6"/>
          <p:cNvSpPr txBox="1"/>
          <p:nvPr>
            <p:ph idx="11" type="ftr"/>
          </p:nvPr>
        </p:nvSpPr>
        <p:spPr>
          <a:xfrm>
            <a:off x="1453553" y="5211060"/>
            <a:ext cx="5907024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6"/>
          <p:cNvSpPr txBox="1"/>
          <p:nvPr>
            <p:ph idx="12" type="sldNum"/>
          </p:nvPr>
        </p:nvSpPr>
        <p:spPr>
          <a:xfrm>
            <a:off x="8604504" y="5211060"/>
            <a:ext cx="2112264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7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7"/>
          <p:cNvSpPr txBox="1"/>
          <p:nvPr>
            <p:ph idx="1" type="body"/>
          </p:nvPr>
        </p:nvSpPr>
        <p:spPr>
          <a:xfrm>
            <a:off x="1066800" y="2103120"/>
            <a:ext cx="475488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64" name="Google Shape;64;p7"/>
          <p:cNvSpPr txBox="1"/>
          <p:nvPr>
            <p:ph idx="2" type="body"/>
          </p:nvPr>
        </p:nvSpPr>
        <p:spPr>
          <a:xfrm>
            <a:off x="6370320" y="2103120"/>
            <a:ext cx="475488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65" name="Google Shape;65;p7"/>
          <p:cNvSpPr txBox="1"/>
          <p:nvPr>
            <p:ph idx="10" type="dt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7"/>
          <p:cNvSpPr txBox="1"/>
          <p:nvPr>
            <p:ph idx="11" type="ftr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7"/>
          <p:cNvSpPr txBox="1"/>
          <p:nvPr>
            <p:ph idx="12" type="sldNum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8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8"/>
          <p:cNvSpPr txBox="1"/>
          <p:nvPr>
            <p:ph idx="1" type="body"/>
          </p:nvPr>
        </p:nvSpPr>
        <p:spPr>
          <a:xfrm>
            <a:off x="1069848" y="2074334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0" sz="190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1" name="Google Shape;71;p8"/>
          <p:cNvSpPr txBox="1"/>
          <p:nvPr>
            <p:ph idx="2" type="body"/>
          </p:nvPr>
        </p:nvSpPr>
        <p:spPr>
          <a:xfrm>
            <a:off x="1069848" y="2755898"/>
            <a:ext cx="4754880" cy="32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72" name="Google Shape;72;p8"/>
          <p:cNvSpPr txBox="1"/>
          <p:nvPr>
            <p:ph idx="3" type="body"/>
          </p:nvPr>
        </p:nvSpPr>
        <p:spPr>
          <a:xfrm>
            <a:off x="6373368" y="2074334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0" sz="19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3" name="Google Shape;73;p8"/>
          <p:cNvSpPr txBox="1"/>
          <p:nvPr>
            <p:ph idx="4" type="body"/>
          </p:nvPr>
        </p:nvSpPr>
        <p:spPr>
          <a:xfrm>
            <a:off x="6373368" y="2756581"/>
            <a:ext cx="4754880" cy="32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74" name="Google Shape;74;p8"/>
          <p:cNvSpPr txBox="1"/>
          <p:nvPr>
            <p:ph idx="10" type="dt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8"/>
          <p:cNvSpPr txBox="1"/>
          <p:nvPr>
            <p:ph idx="11" type="ftr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8"/>
          <p:cNvSpPr txBox="1"/>
          <p:nvPr>
            <p:ph idx="12" type="sldNum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9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9"/>
          <p:cNvSpPr txBox="1"/>
          <p:nvPr>
            <p:ph idx="10" type="dt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9"/>
          <p:cNvSpPr txBox="1"/>
          <p:nvPr>
            <p:ph idx="11" type="ftr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9"/>
          <p:cNvSpPr txBox="1"/>
          <p:nvPr>
            <p:ph idx="12" type="sldNum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0"/>
          <p:cNvSpPr txBox="1"/>
          <p:nvPr>
            <p:ph idx="10" type="dt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0"/>
          <p:cNvSpPr txBox="1"/>
          <p:nvPr>
            <p:ph idx="11" type="ftr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0"/>
          <p:cNvSpPr txBox="1"/>
          <p:nvPr>
            <p:ph idx="12" type="sldNum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1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1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1"/>
          <p:cNvSpPr txBox="1"/>
          <p:nvPr>
            <p:ph type="title"/>
          </p:nvPr>
        </p:nvSpPr>
        <p:spPr>
          <a:xfrm>
            <a:off x="9296400" y="607392"/>
            <a:ext cx="243078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entury Gothic"/>
              <a:buNone/>
              <a:defRPr b="0" sz="2800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1"/>
          <p:cNvSpPr txBox="1"/>
          <p:nvPr>
            <p:ph idx="1" type="body"/>
          </p:nvPr>
        </p:nvSpPr>
        <p:spPr>
          <a:xfrm>
            <a:off x="685800" y="609600"/>
            <a:ext cx="77724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91" name="Google Shape;91;p11"/>
          <p:cNvSpPr txBox="1"/>
          <p:nvPr>
            <p:ph idx="2" type="body"/>
          </p:nvPr>
        </p:nvSpPr>
        <p:spPr>
          <a:xfrm>
            <a:off x="9296400" y="2286000"/>
            <a:ext cx="243078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2" name="Google Shape;92;p11"/>
          <p:cNvSpPr txBox="1"/>
          <p:nvPr>
            <p:ph idx="10" type="dt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1"/>
          <p:cNvSpPr txBox="1"/>
          <p:nvPr>
            <p:ph idx="11" type="ftr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1"/>
          <p:cNvSpPr txBox="1"/>
          <p:nvPr>
            <p:ph idx="12" type="sldNum"/>
          </p:nvPr>
        </p:nvSpPr>
        <p:spPr>
          <a:xfrm>
            <a:off x="10393677" y="6223002"/>
            <a:ext cx="1463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5" name="Google Shape;95;p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cap="sq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i="0" sz="48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2"/>
          <p:cNvSpPr txBox="1"/>
          <p:nvPr>
            <p:ph idx="1" type="body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Garamond"/>
              <a:buChar char="◦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Garamond"/>
              <a:buChar char="◦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0" type="dt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1" type="ftr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"/>
          <p:cNvSpPr txBox="1"/>
          <p:nvPr>
            <p:ph type="title"/>
          </p:nvPr>
        </p:nvSpPr>
        <p:spPr>
          <a:xfrm>
            <a:off x="913774" y="162338"/>
            <a:ext cx="10364452" cy="9044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</a:pPr>
            <a:r>
              <a:rPr b="1" lang="en-US" sz="2000" cap="none"/>
              <a:t>Presentation Title</a:t>
            </a:r>
            <a:br>
              <a:rPr lang="en-US" sz="1000" cap="none"/>
            </a:br>
            <a:r>
              <a:rPr lang="en-US" sz="1000" cap="none"/>
              <a:t>Author(s)</a:t>
            </a:r>
            <a:br>
              <a:rPr lang="en-US" sz="1000" cap="none"/>
            </a:br>
            <a:r>
              <a:rPr lang="en-US" sz="1000" cap="none"/>
              <a:t>Address (Department, University, Affiliation, City, Country)    </a:t>
            </a:r>
            <a:br>
              <a:rPr lang="en-US" sz="1000" cap="none"/>
            </a:br>
            <a:r>
              <a:rPr lang="en-US" sz="1000" cap="none"/>
              <a:t>*Corresponding author: xxx@qiup.edu.my</a:t>
            </a:r>
            <a:endParaRPr sz="1100" cap="none"/>
          </a:p>
        </p:txBody>
      </p:sp>
      <p:sp>
        <p:nvSpPr>
          <p:cNvPr id="122" name="Google Shape;122;p1"/>
          <p:cNvSpPr txBox="1"/>
          <p:nvPr>
            <p:ph idx="1" type="body"/>
          </p:nvPr>
        </p:nvSpPr>
        <p:spPr>
          <a:xfrm>
            <a:off x="173358" y="2133796"/>
            <a:ext cx="3825123" cy="3152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US" sz="1600" cap="none"/>
              <a:t>Methodology</a:t>
            </a:r>
            <a:endParaRPr b="1" sz="1600" cap="none"/>
          </a:p>
        </p:txBody>
      </p:sp>
      <p:sp>
        <p:nvSpPr>
          <p:cNvPr id="123" name="Google Shape;123;p1"/>
          <p:cNvSpPr txBox="1"/>
          <p:nvPr>
            <p:ph idx="2" type="body"/>
          </p:nvPr>
        </p:nvSpPr>
        <p:spPr>
          <a:xfrm>
            <a:off x="173358" y="2575035"/>
            <a:ext cx="3825123" cy="17020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200" cap="none"/>
              <a:t>Fill up the methodology here</a:t>
            </a:r>
            <a:r>
              <a:rPr lang="en-US" sz="1200" cap="none">
                <a:solidFill>
                  <a:srgbClr val="000000"/>
                </a:solidFill>
              </a:rPr>
              <a:t>. Font size should be above 12. Figures and should be no more than 3.</a:t>
            </a:r>
            <a:endParaRPr sz="1200" cap="none">
              <a:solidFill>
                <a:srgbClr val="000000"/>
              </a:solidFill>
            </a:endParaRPr>
          </a:p>
        </p:txBody>
      </p:sp>
      <p:sp>
        <p:nvSpPr>
          <p:cNvPr id="124" name="Google Shape;124;p1"/>
          <p:cNvSpPr txBox="1"/>
          <p:nvPr>
            <p:ph idx="3" type="body"/>
          </p:nvPr>
        </p:nvSpPr>
        <p:spPr>
          <a:xfrm>
            <a:off x="4184310" y="2133796"/>
            <a:ext cx="3816479" cy="3152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US" sz="1600" cap="none"/>
              <a:t>Results</a:t>
            </a:r>
            <a:endParaRPr b="1" sz="1600" cap="none"/>
          </a:p>
        </p:txBody>
      </p:sp>
      <p:sp>
        <p:nvSpPr>
          <p:cNvPr id="125" name="Google Shape;125;p1"/>
          <p:cNvSpPr txBox="1"/>
          <p:nvPr>
            <p:ph idx="4" type="body"/>
          </p:nvPr>
        </p:nvSpPr>
        <p:spPr>
          <a:xfrm>
            <a:off x="4198056" y="2575034"/>
            <a:ext cx="3788988" cy="17020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200" cap="none"/>
              <a:t>Fill up the results here</a:t>
            </a:r>
            <a:r>
              <a:rPr lang="en-US" sz="1200" cap="none">
                <a:solidFill>
                  <a:srgbClr val="000000"/>
                </a:solidFill>
              </a:rPr>
              <a:t>. Font size should be above 12. Figures and should be no more than 3.</a:t>
            </a:r>
            <a:endParaRPr sz="1200" cap="none">
              <a:solidFill>
                <a:srgbClr val="000000"/>
              </a:solidFill>
            </a:endParaRPr>
          </a:p>
        </p:txBody>
      </p:sp>
      <p:sp>
        <p:nvSpPr>
          <p:cNvPr id="126" name="Google Shape;126;p1"/>
          <p:cNvSpPr txBox="1"/>
          <p:nvPr>
            <p:ph idx="5" type="body"/>
          </p:nvPr>
        </p:nvSpPr>
        <p:spPr>
          <a:xfrm>
            <a:off x="8186618" y="2133796"/>
            <a:ext cx="3832024" cy="3152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US" sz="1600" cap="none"/>
              <a:t>Conclusion</a:t>
            </a:r>
            <a:endParaRPr b="1" sz="1600" cap="none"/>
          </a:p>
        </p:txBody>
      </p:sp>
      <p:sp>
        <p:nvSpPr>
          <p:cNvPr id="127" name="Google Shape;127;p1"/>
          <p:cNvSpPr txBox="1"/>
          <p:nvPr>
            <p:ph idx="6" type="body"/>
          </p:nvPr>
        </p:nvSpPr>
        <p:spPr>
          <a:xfrm>
            <a:off x="8186618" y="2575035"/>
            <a:ext cx="3832024" cy="1702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200" cap="none"/>
              <a:t>Fill up </a:t>
            </a:r>
            <a:r>
              <a:rPr lang="en-US" sz="1200"/>
              <a:t>the conclusion </a:t>
            </a:r>
            <a:r>
              <a:rPr lang="en-US" sz="1200" cap="none"/>
              <a:t>here</a:t>
            </a:r>
            <a:r>
              <a:rPr lang="en-US" sz="1200" cap="none">
                <a:solidFill>
                  <a:srgbClr val="000000"/>
                </a:solidFill>
              </a:rPr>
              <a:t>. Font size should be above 12.</a:t>
            </a:r>
            <a:endParaRPr sz="1200" cap="none">
              <a:solidFill>
                <a:srgbClr val="000000"/>
              </a:solidFill>
            </a:endParaRPr>
          </a:p>
        </p:txBody>
      </p:sp>
      <p:grpSp>
        <p:nvGrpSpPr>
          <p:cNvPr id="128" name="Google Shape;128;p1"/>
          <p:cNvGrpSpPr/>
          <p:nvPr/>
        </p:nvGrpSpPr>
        <p:grpSpPr>
          <a:xfrm>
            <a:off x="4198055" y="4277374"/>
            <a:ext cx="3788988" cy="2299519"/>
            <a:chOff x="0" y="280"/>
            <a:chExt cx="3788988" cy="2299519"/>
          </a:xfrm>
        </p:grpSpPr>
        <p:sp>
          <p:nvSpPr>
            <p:cNvPr id="129" name="Google Shape;129;p1"/>
            <p:cNvSpPr/>
            <p:nvPr/>
          </p:nvSpPr>
          <p:spPr>
            <a:xfrm>
              <a:off x="0" y="280"/>
              <a:ext cx="3788988" cy="657005"/>
            </a:xfrm>
            <a:prstGeom prst="roundRect">
              <a:avLst>
                <a:gd fmla="val 10000" name="adj"/>
              </a:avLst>
            </a:prstGeom>
            <a:solidFill>
              <a:srgbClr val="2383C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198744" y="148107"/>
              <a:ext cx="361353" cy="3613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758841" y="280"/>
              <a:ext cx="3030146" cy="657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"/>
            <p:cNvSpPr txBox="1"/>
            <p:nvPr/>
          </p:nvSpPr>
          <p:spPr>
            <a:xfrm>
              <a:off x="758841" y="280"/>
              <a:ext cx="3030146" cy="657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525" lIns="69525" spcFirstLastPara="1" rIns="69525" wrap="square" tIns="69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entury Gothic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Finding 1</a:t>
              </a:r>
              <a:endParaRPr/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0" y="821537"/>
              <a:ext cx="3788988" cy="657005"/>
            </a:xfrm>
            <a:prstGeom prst="roundRect">
              <a:avLst>
                <a:gd fmla="val 10000" name="adj"/>
              </a:avLst>
            </a:prstGeom>
            <a:solidFill>
              <a:srgbClr val="2383C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"/>
            <p:cNvSpPr/>
            <p:nvPr/>
          </p:nvSpPr>
          <p:spPr>
            <a:xfrm>
              <a:off x="198744" y="969363"/>
              <a:ext cx="361353" cy="3613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1"/>
            <p:cNvSpPr/>
            <p:nvPr/>
          </p:nvSpPr>
          <p:spPr>
            <a:xfrm>
              <a:off x="758841" y="821537"/>
              <a:ext cx="3030146" cy="657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"/>
            <p:cNvSpPr txBox="1"/>
            <p:nvPr/>
          </p:nvSpPr>
          <p:spPr>
            <a:xfrm>
              <a:off x="758841" y="821537"/>
              <a:ext cx="3030146" cy="657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525" lIns="69525" spcFirstLastPara="1" rIns="69525" wrap="square" tIns="69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entury Gothic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Finding 2</a:t>
              </a:r>
              <a:endParaRPr/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0" y="1642794"/>
              <a:ext cx="3788988" cy="657005"/>
            </a:xfrm>
            <a:prstGeom prst="roundRect">
              <a:avLst>
                <a:gd fmla="val 10000" name="adj"/>
              </a:avLst>
            </a:prstGeom>
            <a:solidFill>
              <a:srgbClr val="2383C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"/>
            <p:cNvSpPr/>
            <p:nvPr/>
          </p:nvSpPr>
          <p:spPr>
            <a:xfrm>
              <a:off x="198744" y="1790620"/>
              <a:ext cx="361353" cy="3613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"/>
            <p:cNvSpPr/>
            <p:nvPr/>
          </p:nvSpPr>
          <p:spPr>
            <a:xfrm>
              <a:off x="758841" y="1642794"/>
              <a:ext cx="3030146" cy="657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"/>
            <p:cNvSpPr txBox="1"/>
            <p:nvPr/>
          </p:nvSpPr>
          <p:spPr>
            <a:xfrm>
              <a:off x="758841" y="1642794"/>
              <a:ext cx="3030146" cy="657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525" lIns="69525" spcFirstLastPara="1" rIns="69525" wrap="square" tIns="69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entury Gothic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Finding 3</a:t>
              </a:r>
              <a:endParaRPr/>
            </a:p>
          </p:txBody>
        </p:sp>
      </p:grpSp>
      <p:grpSp>
        <p:nvGrpSpPr>
          <p:cNvPr id="141" name="Google Shape;141;p1"/>
          <p:cNvGrpSpPr/>
          <p:nvPr/>
        </p:nvGrpSpPr>
        <p:grpSpPr>
          <a:xfrm>
            <a:off x="173358" y="4277500"/>
            <a:ext cx="3825123" cy="2299268"/>
            <a:chOff x="0" y="406"/>
            <a:chExt cx="3825123" cy="2299268"/>
          </a:xfrm>
        </p:grpSpPr>
        <p:sp>
          <p:nvSpPr>
            <p:cNvPr id="142" name="Google Shape;142;p1"/>
            <p:cNvSpPr/>
            <p:nvPr/>
          </p:nvSpPr>
          <p:spPr>
            <a:xfrm>
              <a:off x="0" y="1731393"/>
              <a:ext cx="3825123" cy="568281"/>
            </a:xfrm>
            <a:prstGeom prst="rect">
              <a:avLst/>
            </a:prstGeom>
            <a:solidFill>
              <a:srgbClr val="19ACE4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"/>
            <p:cNvSpPr txBox="1"/>
            <p:nvPr/>
          </p:nvSpPr>
          <p:spPr>
            <a:xfrm>
              <a:off x="0" y="1731393"/>
              <a:ext cx="3825123" cy="3068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1100" lIns="71100" spcFirstLastPara="1" rIns="71100" wrap="square" tIns="711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Century Gothic"/>
                <a:buNone/>
              </a:pPr>
              <a:r>
                <a:t/>
              </a:r>
              <a:endPara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0" y="2026900"/>
              <a:ext cx="1912561" cy="261409"/>
            </a:xfrm>
            <a:prstGeom prst="rect">
              <a:avLst/>
            </a:prstGeom>
            <a:solidFill>
              <a:srgbClr val="CBE2F5">
                <a:alpha val="89803"/>
              </a:srgbClr>
            </a:solidFill>
            <a:ln cap="flat" cmpd="sng" w="12700">
              <a:solidFill>
                <a:srgbClr val="CBE2F5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1"/>
            <p:cNvSpPr txBox="1"/>
            <p:nvPr/>
          </p:nvSpPr>
          <p:spPr>
            <a:xfrm>
              <a:off x="0" y="2026900"/>
              <a:ext cx="1912561" cy="2614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106675" spcFirstLastPara="1" rIns="106675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entury Gothic"/>
                <a:buNone/>
              </a:pPr>
              <a:r>
                <a:t/>
              </a:r>
              <a:endPara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6" name="Google Shape;146;p1"/>
            <p:cNvSpPr/>
            <p:nvPr/>
          </p:nvSpPr>
          <p:spPr>
            <a:xfrm>
              <a:off x="1912561" y="2026900"/>
              <a:ext cx="1912561" cy="261409"/>
            </a:xfrm>
            <a:prstGeom prst="rect">
              <a:avLst/>
            </a:prstGeom>
            <a:solidFill>
              <a:srgbClr val="CBE2F5">
                <a:alpha val="89803"/>
              </a:srgbClr>
            </a:solidFill>
            <a:ln cap="flat" cmpd="sng" w="12700">
              <a:solidFill>
                <a:srgbClr val="CBE2F5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1"/>
            <p:cNvSpPr txBox="1"/>
            <p:nvPr/>
          </p:nvSpPr>
          <p:spPr>
            <a:xfrm>
              <a:off x="1912561" y="2026900"/>
              <a:ext cx="1912561" cy="2614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106675" spcFirstLastPara="1" rIns="106675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entury Gothic"/>
                <a:buNone/>
              </a:pPr>
              <a:r>
                <a:t/>
              </a:r>
              <a:endPara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 rot="10800000">
              <a:off x="0" y="865900"/>
              <a:ext cx="3825123" cy="874017"/>
            </a:xfrm>
            <a:prstGeom prst="upArrowCallout">
              <a:avLst>
                <a:gd fmla="val 25000" name="adj1"/>
                <a:gd fmla="val 25000" name="adj2"/>
                <a:gd fmla="val 25000" name="adj3"/>
                <a:gd fmla="val 64977" name="adj4"/>
              </a:avLst>
            </a:prstGeom>
            <a:solidFill>
              <a:srgbClr val="19ACE4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1"/>
            <p:cNvSpPr txBox="1"/>
            <p:nvPr/>
          </p:nvSpPr>
          <p:spPr>
            <a:xfrm>
              <a:off x="0" y="865900"/>
              <a:ext cx="3825123" cy="3067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1100" lIns="71100" spcFirstLastPara="1" rIns="71100" wrap="square" tIns="711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Century Gothic"/>
                <a:buNone/>
              </a:pPr>
              <a:r>
                <a:t/>
              </a:r>
              <a:endPara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0" name="Google Shape;150;p1"/>
            <p:cNvSpPr/>
            <p:nvPr/>
          </p:nvSpPr>
          <p:spPr>
            <a:xfrm>
              <a:off x="0" y="1172680"/>
              <a:ext cx="1912561" cy="261331"/>
            </a:xfrm>
            <a:prstGeom prst="rect">
              <a:avLst/>
            </a:prstGeom>
            <a:solidFill>
              <a:srgbClr val="CBE2F5">
                <a:alpha val="89803"/>
              </a:srgbClr>
            </a:solidFill>
            <a:ln cap="flat" cmpd="sng" w="12700">
              <a:solidFill>
                <a:srgbClr val="CBE2F5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1"/>
            <p:cNvSpPr txBox="1"/>
            <p:nvPr/>
          </p:nvSpPr>
          <p:spPr>
            <a:xfrm>
              <a:off x="0" y="1172680"/>
              <a:ext cx="1912561" cy="261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106675" spcFirstLastPara="1" rIns="106675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entury Gothic"/>
                <a:buNone/>
              </a:pPr>
              <a:r>
                <a:t/>
              </a:r>
              <a:endPara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1912561" y="1172680"/>
              <a:ext cx="1912561" cy="261331"/>
            </a:xfrm>
            <a:prstGeom prst="rect">
              <a:avLst/>
            </a:prstGeom>
            <a:solidFill>
              <a:srgbClr val="CBE2F5">
                <a:alpha val="89803"/>
              </a:srgbClr>
            </a:solidFill>
            <a:ln cap="flat" cmpd="sng" w="12700">
              <a:solidFill>
                <a:srgbClr val="CBE2F5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1"/>
            <p:cNvSpPr txBox="1"/>
            <p:nvPr/>
          </p:nvSpPr>
          <p:spPr>
            <a:xfrm>
              <a:off x="1912561" y="1172680"/>
              <a:ext cx="1912561" cy="261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106675" spcFirstLastPara="1" rIns="106675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entury Gothic"/>
                <a:buNone/>
              </a:pPr>
              <a:r>
                <a:t/>
              </a:r>
              <a:endPara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4" name="Google Shape;154;p1"/>
            <p:cNvSpPr/>
            <p:nvPr/>
          </p:nvSpPr>
          <p:spPr>
            <a:xfrm rot="10800000">
              <a:off x="0" y="406"/>
              <a:ext cx="3825123" cy="874017"/>
            </a:xfrm>
            <a:prstGeom prst="upArrowCallout">
              <a:avLst>
                <a:gd fmla="val 25000" name="adj1"/>
                <a:gd fmla="val 25000" name="adj2"/>
                <a:gd fmla="val 25000" name="adj3"/>
                <a:gd fmla="val 64977" name="adj4"/>
              </a:avLst>
            </a:prstGeom>
            <a:solidFill>
              <a:srgbClr val="19ACE4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1"/>
            <p:cNvSpPr txBox="1"/>
            <p:nvPr/>
          </p:nvSpPr>
          <p:spPr>
            <a:xfrm>
              <a:off x="0" y="406"/>
              <a:ext cx="3825123" cy="3067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1100" lIns="71100" spcFirstLastPara="1" rIns="71100" wrap="square" tIns="711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Century Gothic"/>
                <a:buNone/>
              </a:pPr>
              <a:r>
                <a:t/>
              </a:r>
              <a:endParaRPr b="0" i="0" sz="1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6" name="Google Shape;156;p1"/>
            <p:cNvSpPr/>
            <p:nvPr/>
          </p:nvSpPr>
          <p:spPr>
            <a:xfrm>
              <a:off x="0" y="307186"/>
              <a:ext cx="1912561" cy="261331"/>
            </a:xfrm>
            <a:prstGeom prst="rect">
              <a:avLst/>
            </a:prstGeom>
            <a:solidFill>
              <a:srgbClr val="CBE2F5">
                <a:alpha val="89803"/>
              </a:srgbClr>
            </a:solidFill>
            <a:ln cap="flat" cmpd="sng" w="12700">
              <a:solidFill>
                <a:srgbClr val="CBE2F5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1"/>
            <p:cNvSpPr txBox="1"/>
            <p:nvPr/>
          </p:nvSpPr>
          <p:spPr>
            <a:xfrm>
              <a:off x="0" y="307186"/>
              <a:ext cx="1912561" cy="261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106675" spcFirstLastPara="1" rIns="106675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entury Gothic"/>
                <a:buNone/>
              </a:pPr>
              <a:r>
                <a:t/>
              </a:r>
              <a:endPara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8" name="Google Shape;158;p1"/>
            <p:cNvSpPr/>
            <p:nvPr/>
          </p:nvSpPr>
          <p:spPr>
            <a:xfrm>
              <a:off x="1912561" y="307186"/>
              <a:ext cx="1912561" cy="261331"/>
            </a:xfrm>
            <a:prstGeom prst="rect">
              <a:avLst/>
            </a:prstGeom>
            <a:solidFill>
              <a:srgbClr val="CBE2F5">
                <a:alpha val="89803"/>
              </a:srgbClr>
            </a:solidFill>
            <a:ln cap="flat" cmpd="sng" w="12700">
              <a:solidFill>
                <a:srgbClr val="CBE2F5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1"/>
            <p:cNvSpPr txBox="1"/>
            <p:nvPr/>
          </p:nvSpPr>
          <p:spPr>
            <a:xfrm>
              <a:off x="1912561" y="307186"/>
              <a:ext cx="1912561" cy="261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106675" spcFirstLastPara="1" rIns="106675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entury Gothic"/>
                <a:buNone/>
              </a:pPr>
              <a:r>
                <a:t/>
              </a:r>
              <a:endPara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160" name="Google Shape;160;p1"/>
          <p:cNvSpPr txBox="1"/>
          <p:nvPr/>
        </p:nvSpPr>
        <p:spPr>
          <a:xfrm>
            <a:off x="4435859" y="1066798"/>
            <a:ext cx="3298976" cy="28813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Introduction</a:t>
            </a:r>
            <a:endParaRPr b="1" i="0" sz="16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1" name="Google Shape;161;p1"/>
          <p:cNvSpPr txBox="1"/>
          <p:nvPr/>
        </p:nvSpPr>
        <p:spPr>
          <a:xfrm>
            <a:off x="302592" y="1354930"/>
            <a:ext cx="11586816" cy="7468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Fill up the introduction here. Font size must be 12 and above.</a:t>
            </a:r>
            <a:endParaRPr b="0" i="0" sz="1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62" name="Google Shape;162;p1"/>
          <p:cNvGrpSpPr/>
          <p:nvPr/>
        </p:nvGrpSpPr>
        <p:grpSpPr>
          <a:xfrm>
            <a:off x="9891262" y="4348495"/>
            <a:ext cx="1998146" cy="1943545"/>
            <a:chOff x="9891262" y="4633630"/>
            <a:chExt cx="1998146" cy="1943545"/>
          </a:xfrm>
        </p:grpSpPr>
        <p:sp>
          <p:nvSpPr>
            <p:cNvPr id="163" name="Google Shape;163;p1"/>
            <p:cNvSpPr/>
            <p:nvPr/>
          </p:nvSpPr>
          <p:spPr>
            <a:xfrm>
              <a:off x="9891262" y="4633630"/>
              <a:ext cx="1998146" cy="1943545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147EA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4" name="Google Shape;164;p1"/>
            <p:cNvSpPr txBox="1"/>
            <p:nvPr/>
          </p:nvSpPr>
          <p:spPr>
            <a:xfrm>
              <a:off x="9891262" y="4920381"/>
              <a:ext cx="1998146" cy="136191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Presenter view should be placed here. For more information, please refer to the technical guidelines at (website)</a:t>
              </a:r>
              <a:br>
                <a:rPr b="1" i="0" lang="en-US" sz="105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</a:br>
              <a:endParaRPr b="1" i="0" sz="10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avon">
  <a:themeElements>
    <a:clrScheme name="Savon">
      <a:dk1>
        <a:srgbClr val="000000"/>
      </a:dk1>
      <a:lt1>
        <a:srgbClr val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2021-02-04T06:38:58Z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