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
      <p:font typeface="Poppins Light"/>
      <p:regular r:id="rId27"/>
      <p:bold r:id="rId28"/>
      <p:italic r:id="rId29"/>
      <p:boldItalic r:id="rId30"/>
    </p:embeddedFont>
    <p:embeddedFont>
      <p:font typeface="Poppins ExtraBold"/>
      <p:bold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7" roundtripDataSignature="AMtx7mikBDsmLJBwW7EbjyZF4wNTKki9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PoppinsLight-bold.fntdata"/><Relationship Id="rId27" Type="http://schemas.openxmlformats.org/officeDocument/2006/relationships/font" Target="fonts/Poppins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ExtraBold-bold.fntdata"/><Relationship Id="rId30" Type="http://schemas.openxmlformats.org/officeDocument/2006/relationships/font" Target="fonts/PoppinsLight-boldItalic.fntdata"/><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PoppinsExtraBold-boldItalic.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textbc.ca/adaptopentextbook/chapter/adaptation-statement/" TargetMode="External"/><Relationship Id="rId3" Type="http://schemas.openxmlformats.org/officeDocument/2006/relationships/hyperlink" Target="https://guides.skylinecollege.edu/c.php?g=1176803&amp;p=8601457" TargetMode="External"/><Relationship Id="rId4" Type="http://schemas.openxmlformats.org/officeDocument/2006/relationships/hyperlink" Target="https://nmoer.pressbooks.pub/facultyguide/chapter/adaptation-statemen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a:t>Image: </a:t>
            </a:r>
            <a:r>
              <a:rPr lang="en-MY" u="sng">
                <a:solidFill>
                  <a:schemeClr val="hlink"/>
                </a:solidFill>
                <a:hlinkClick r:id="rId2"/>
              </a:rPr>
              <a:t>https://www.freepik.com/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f8c99d8cf_1_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4f8c99d8cf_1_3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4f8c99d8cf_1_3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ba26c7e9c_1_1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34ba26c7e9c_1_12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34ba26c7e9c_1_1228: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4ba26c7e9c_1_1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4ba26c7e9c_1_12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34ba26c7e9c_1_123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4f8c99d8cf_1_4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34f8c99d8cf_1_42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34f8c99d8cf_1_42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6dd61e3e3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6dd61e3e3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6dd61e3e3e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36dd61e3e3e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6dd61e3e3e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6dd61e3e3e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MY" u="sng">
                <a:solidFill>
                  <a:schemeClr val="hlink"/>
                </a:solidFill>
                <a:hlinkClick r:id="rId2"/>
              </a:rPr>
              <a:t>https://opentextbc.ca/adaptopentextbook/chapter/adaptation-statement/</a:t>
            </a:r>
            <a:endParaRPr/>
          </a:p>
          <a:p>
            <a:pPr indent="0" lvl="0" marL="0" rtl="0" algn="l">
              <a:lnSpc>
                <a:spcPct val="100000"/>
              </a:lnSpc>
              <a:spcBef>
                <a:spcPts val="0"/>
              </a:spcBef>
              <a:spcAft>
                <a:spcPts val="0"/>
              </a:spcAft>
              <a:buSzPts val="1100"/>
              <a:buNone/>
            </a:pPr>
            <a:r>
              <a:rPr lang="en-MY" u="sng">
                <a:solidFill>
                  <a:schemeClr val="hlink"/>
                </a:solidFill>
                <a:hlinkClick r:id="rId3"/>
              </a:rPr>
              <a:t>https://guides.skylinecollege.edu/c.php?g=1176803&amp;p=8601457</a:t>
            </a:r>
            <a:endParaRPr/>
          </a:p>
          <a:p>
            <a:pPr indent="0" lvl="0" marL="0" rtl="0" algn="l">
              <a:lnSpc>
                <a:spcPct val="100000"/>
              </a:lnSpc>
              <a:spcBef>
                <a:spcPts val="0"/>
              </a:spcBef>
              <a:spcAft>
                <a:spcPts val="0"/>
              </a:spcAft>
              <a:buSzPts val="1100"/>
              <a:buNone/>
            </a:pPr>
            <a:r>
              <a:rPr lang="en-MY" u="sng">
                <a:solidFill>
                  <a:schemeClr val="hlink"/>
                </a:solidFill>
                <a:hlinkClick r:id="rId4"/>
              </a:rPr>
              <a:t>https://nmoer.pressbooks.pub/facultyguide/chapter/adaptation-statement/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6dd61e3e3e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36dd61e3e3e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4ba173c4b2_3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34ba173c4b2_3_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g34ba173c4b2_3_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f8c99d8c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34f8c99d8cf_1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34f8c99d8cf_1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f8c99d8cf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4f8c99d8cf_1_2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34f8c99d8cf_1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4ba26c7e9c_1_8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34ba26c7e9c_1_8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34ba26c7e9c_1_8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ba26c7e9c_1_9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34ba26c7e9c_1_98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g34ba26c7e9c_1_98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ba26c7e9c_1_1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34ba26c7e9c_1_116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34ba26c7e9c_1_116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4ba26c7e9c_1_1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34ba26c7e9c_1_120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g34ba26c7e9c_1_120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MY"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 name="Google Shape;1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6" name="Google Shape;46;p1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7" name="Google Shape;47;p1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8" name="Google Shape;4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1" name="Google Shape;5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9" name="Google Shape;19;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3" name="Google Shape;2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hyperlink" Target="https://creativecommons.org/licenses/by-nc-sa/4.0/" TargetMode="External"/><Relationship Id="rId7" Type="http://schemas.openxmlformats.org/officeDocument/2006/relationships/image" Target="../media/image4.png"/><Relationship Id="rId8" Type="http://schemas.openxmlformats.org/officeDocument/2006/relationships/hyperlink" Target="https://images.app.goo.gl/HgvppLSRTZsteNnh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hyperlink" Target="https://creativecommons.org/choose/#metadat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23.png"/><Relationship Id="rId6" Type="http://schemas.openxmlformats.org/officeDocument/2006/relationships/hyperlink" Target="https://wiki.creativecommons.org/wiki/Best_practices_for_attribution#This_is_a_good_attribution_for_" TargetMode="External"/><Relationship Id="rId7" Type="http://schemas.openxmlformats.org/officeDocument/2006/relationships/hyperlink" Target="https://wiki.creativecommons.org/wiki/Best_practices_for_attribution#This_is_a_good_attribution_for_" TargetMode="External"/></Relationships>
</file>

<file path=ppt/slides/_rels/slide13.xml.rels><?xml version="1.0" encoding="UTF-8" standalone="yes"?><Relationships xmlns="http://schemas.openxmlformats.org/package/2006/relationships"><Relationship Id="rId10"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hyperlink" Target="https://creativecommons.org/licenses/by-nc-sa/4.0/" TargetMode="External"/><Relationship Id="rId5" Type="http://schemas.openxmlformats.org/officeDocument/2006/relationships/hyperlink" Target="https://creativecommons.org/licenses/by/4.0/" TargetMode="External"/><Relationship Id="rId6" Type="http://schemas.openxmlformats.org/officeDocument/2006/relationships/hyperlink" Target="https://creativecommons.org/licenses/by-sa/4.0/" TargetMode="External"/><Relationship Id="rId7" Type="http://schemas.openxmlformats.org/officeDocument/2006/relationships/hyperlink" Target="https://creativecommons.org/licenses/by-nd/4.0/" TargetMode="External"/><Relationship Id="rId8" Type="http://schemas.openxmlformats.org/officeDocument/2006/relationships/hyperlink" Target="https://creativecommons.org/licenses/by-nc/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s://creativecommons.org/licenses/by-nc-sa/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hyperlink" Target="https://qiu.edu.my/oer" TargetMode="External"/><Relationship Id="rId7" Type="http://schemas.openxmlformats.org/officeDocument/2006/relationships/hyperlink" Target="https://creativecommons.org/licenses/by-nc-sa/4.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hyperlink" Target="https://qiu.edu.my/oer" TargetMode="External"/><Relationship Id="rId6" Type="http://schemas.openxmlformats.org/officeDocument/2006/relationships/hyperlink" Target="https://creativecommons.org/licenses/by-nc-sa/4.0/" TargetMode="External"/><Relationship Id="rId7"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hyperlink" Target="mailto:aad@qiu.edu.m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1" Type="http://schemas.openxmlformats.org/officeDocument/2006/relationships/hyperlink" Target="https://open.bccampus.ca/browse-our-" TargetMode="External"/><Relationship Id="rId10" Type="http://schemas.openxmlformats.org/officeDocument/2006/relationships/image" Target="../media/image7.png"/><Relationship Id="rId13" Type="http://schemas.openxmlformats.org/officeDocument/2006/relationships/hyperlink" Target="https://open.bccampus.ca/browse-our-" TargetMode="External"/><Relationship Id="rId12" Type="http://schemas.openxmlformats.org/officeDocument/2006/relationships/hyperlink" Target="https://open.bccampus.ca/browse-our-"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hyperlink" Target="https://open.umich.edu/find/open-" TargetMode="External"/><Relationship Id="rId15" Type="http://schemas.openxmlformats.org/officeDocument/2006/relationships/hyperlink" Target="https://www.merlot.org/merlot/materials.htm" TargetMode="External"/><Relationship Id="rId14"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hyperlink" Target="https://openstax.org/subjects" TargetMode="External"/><Relationship Id="rId7" Type="http://schemas.openxmlformats.org/officeDocument/2006/relationships/image" Target="../media/image12.png"/><Relationship Id="rId8" Type="http://schemas.openxmlformats.org/officeDocument/2006/relationships/hyperlink" Target="https://open.umich.edu/find/open-" TargetMode="External"/></Relationships>
</file>

<file path=ppt/slides/_rels/slide4.xml.rels><?xml version="1.0" encoding="UTF-8" standalone="yes"?><Relationships xmlns="http://schemas.openxmlformats.org/package/2006/relationships"><Relationship Id="rId11" Type="http://schemas.openxmlformats.org/officeDocument/2006/relationships/hyperlink" Target="https://www.saylor.org/books/" TargetMode="External"/><Relationship Id="rId10" Type="http://schemas.openxmlformats.org/officeDocument/2006/relationships/image" Target="../media/image26.png"/><Relationship Id="rId13" Type="http://schemas.openxmlformats.org/officeDocument/2006/relationships/hyperlink" Target="https://irsc.libguides.com/business/OER" TargetMode="External"/><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hyperlink" Target="https://lyryx.com/subjects/mathematics" TargetMode="External"/><Relationship Id="rId5" Type="http://schemas.openxmlformats.org/officeDocument/2006/relationships/image" Target="../media/image18.png"/><Relationship Id="rId6" Type="http://schemas.openxmlformats.org/officeDocument/2006/relationships/hyperlink" Target="https://lyryx.com/subjects/business/" TargetMode="External"/><Relationship Id="rId7" Type="http://schemas.openxmlformats.org/officeDocument/2006/relationships/hyperlink" Target="https://lyryx.com/subjects/economics/" TargetMode="External"/><Relationship Id="rId8" Type="http://schemas.openxmlformats.org/officeDocument/2006/relationships/hyperlink" Target="https://lyryx.com/subjects/mathematics" TargetMode="External"/></Relationships>
</file>

<file path=ppt/slides/_rels/slide5.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hyperlink" Target="https://libguides.humboldt.edu/openedu/" TargetMode="External"/><Relationship Id="rId12" Type="http://schemas.openxmlformats.org/officeDocument/2006/relationships/hyperlink" Target="https://ocw.mit.edu/index.ht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hyperlink" Target="https://open.umn.edu/opentextbooks/" TargetMode="External"/><Relationship Id="rId7" Type="http://schemas.openxmlformats.org/officeDocument/2006/relationships/image" Target="../media/image16.png"/><Relationship Id="rId8" Type="http://schemas.openxmlformats.org/officeDocument/2006/relationships/hyperlink" Target="https://www.textbookequity.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hyperlink" Target="https://www.oercommons.org/" TargetMode="External"/><Relationship Id="rId6"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hyperlink" Target="https://libguides.astate.edu/oer/images" TargetMode="External"/><Relationship Id="rId7" Type="http://schemas.openxmlformats.org/officeDocument/2006/relationships/image" Target="../media/image27.png"/><Relationship Id="rId8" Type="http://schemas.openxmlformats.org/officeDocument/2006/relationships/hyperlink" Target="https://libguides.library.cityu.edu.hk/oer/audi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2"/>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61" name="Google Shape;61;p2"/>
          <p:cNvSpPr txBox="1"/>
          <p:nvPr/>
        </p:nvSpPr>
        <p:spPr>
          <a:xfrm>
            <a:off x="278650" y="843300"/>
            <a:ext cx="2868900" cy="2927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2400"/>
              <a:buFont typeface="Arial"/>
              <a:buNone/>
            </a:pPr>
            <a:r>
              <a:rPr lang="en-MY" sz="2600">
                <a:solidFill>
                  <a:schemeClr val="lt1"/>
                </a:solidFill>
                <a:latin typeface="Poppins ExtraBold"/>
                <a:ea typeface="Poppins ExtraBold"/>
                <a:cs typeface="Poppins ExtraBold"/>
                <a:sym typeface="Poppins ExtraBold"/>
              </a:rPr>
              <a:t>Open Educational Resources</a:t>
            </a:r>
            <a:endParaRPr b="0" i="0" sz="2600" u="none" cap="none" strike="noStrike">
              <a:solidFill>
                <a:schemeClr val="lt1"/>
              </a:solidFill>
              <a:latin typeface="Poppins ExtraBold"/>
              <a:ea typeface="Poppins ExtraBold"/>
              <a:cs typeface="Poppins ExtraBold"/>
              <a:sym typeface="Poppins ExtraBold"/>
            </a:endParaRPr>
          </a:p>
          <a:p>
            <a:pPr indent="0" lvl="0" marL="0" marR="0" rtl="0" algn="l">
              <a:lnSpc>
                <a:spcPct val="90000"/>
              </a:lnSpc>
              <a:spcBef>
                <a:spcPts val="0"/>
              </a:spcBef>
              <a:spcAft>
                <a:spcPts val="0"/>
              </a:spcAft>
              <a:buClr>
                <a:schemeClr val="dk1"/>
              </a:buClr>
              <a:buSzPts val="1100"/>
              <a:buFont typeface="Arial"/>
              <a:buNone/>
            </a:pPr>
            <a:r>
              <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Author:</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b="0" i="0" lang="en-MY" sz="2000" u="none" cap="none" strike="noStrike">
                <a:solidFill>
                  <a:schemeClr val="lt1"/>
                </a:solidFill>
                <a:latin typeface="Poppins"/>
                <a:ea typeface="Poppins"/>
                <a:cs typeface="Poppins"/>
                <a:sym typeface="Poppins"/>
              </a:rPr>
              <a:t>Tina Lim</a:t>
            </a:r>
            <a:endParaRPr b="0" i="0" sz="2000" u="none" cap="none" strike="noStrike">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t/>
            </a:r>
            <a:endParaRPr sz="2000">
              <a:solidFill>
                <a:schemeClr val="lt1"/>
              </a:solidFill>
              <a:latin typeface="Poppins"/>
              <a:ea typeface="Poppins"/>
              <a:cs typeface="Poppins"/>
              <a:sym typeface="Poppins"/>
            </a:endParaRPr>
          </a:p>
          <a:p>
            <a:pPr indent="0" lvl="0" marL="0" marR="0" rtl="0" algn="l">
              <a:lnSpc>
                <a:spcPct val="90000"/>
              </a:lnSpc>
              <a:spcBef>
                <a:spcPts val="0"/>
              </a:spcBef>
              <a:spcAft>
                <a:spcPts val="0"/>
              </a:spcAft>
              <a:buClr>
                <a:schemeClr val="dk1"/>
              </a:buClr>
              <a:buSzPts val="1100"/>
              <a:buFont typeface="Arial"/>
              <a:buNone/>
            </a:pPr>
            <a:r>
              <a:rPr lang="en-MY" sz="2000">
                <a:solidFill>
                  <a:schemeClr val="lt1"/>
                </a:solidFill>
                <a:latin typeface="Poppins"/>
                <a:ea typeface="Poppins"/>
                <a:cs typeface="Poppins"/>
                <a:sym typeface="Poppins"/>
              </a:rPr>
              <a:t>Year: 2020</a:t>
            </a:r>
            <a:endParaRPr sz="2000">
              <a:solidFill>
                <a:schemeClr val="lt1"/>
              </a:solidFill>
              <a:latin typeface="Poppins"/>
              <a:ea typeface="Poppins"/>
              <a:cs typeface="Poppins"/>
              <a:sym typeface="Poppins"/>
            </a:endParaRPr>
          </a:p>
        </p:txBody>
      </p:sp>
      <p:pic>
        <p:nvPicPr>
          <p:cNvPr id="62" name="Google Shape;62;p2"/>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63" name="Google Shape;63;p2"/>
          <p:cNvSpPr/>
          <p:nvPr/>
        </p:nvSpPr>
        <p:spPr>
          <a:xfrm>
            <a:off x="3624475" y="151150"/>
            <a:ext cx="5034000" cy="2304300"/>
          </a:xfrm>
          <a:prstGeom prst="rect">
            <a:avLst/>
          </a:prstGeom>
          <a:noFill/>
          <a:ln>
            <a:noFill/>
          </a:ln>
        </p:spPr>
        <p:txBody>
          <a:bodyPr anchorCtr="0" anchor="t" bIns="45700" lIns="91425" spcFirstLastPara="1" rIns="91425" wrap="square" tIns="45700">
            <a:noAutofit/>
          </a:bodyPr>
          <a:lstStyle/>
          <a:p>
            <a:pPr indent="0" lvl="0" marL="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chemeClr val="dk1"/>
              </a:buClr>
              <a:buSzPts val="11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pic>
        <p:nvPicPr>
          <p:cNvPr id="64" name="Google Shape;64;p2" title="Global_Open_Educational_Resources_Logo.svg.png"/>
          <p:cNvPicPr preferRelativeResize="0"/>
          <p:nvPr/>
        </p:nvPicPr>
        <p:blipFill>
          <a:blip r:embed="rId5">
            <a:alphaModFix/>
          </a:blip>
          <a:stretch>
            <a:fillRect/>
          </a:stretch>
        </p:blipFill>
        <p:spPr>
          <a:xfrm>
            <a:off x="3322650" y="0"/>
            <a:ext cx="5821200" cy="4139850"/>
          </a:xfrm>
          <a:prstGeom prst="rect">
            <a:avLst/>
          </a:prstGeom>
          <a:noFill/>
          <a:ln>
            <a:noFill/>
          </a:ln>
        </p:spPr>
      </p:pic>
      <p:sp>
        <p:nvSpPr>
          <p:cNvPr id="65" name="Google Shape;65;p2"/>
          <p:cNvSpPr txBox="1"/>
          <p:nvPr/>
        </p:nvSpPr>
        <p:spPr>
          <a:xfrm>
            <a:off x="278650" y="3991863"/>
            <a:ext cx="3322500" cy="35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MY" u="sng">
                <a:solidFill>
                  <a:srgbClr val="FFFFFF"/>
                </a:solidFill>
                <a:latin typeface="Poppins"/>
                <a:ea typeface="Poppins"/>
                <a:cs typeface="Poppins"/>
                <a:sym typeface="Poppins"/>
                <a:hlinkClick r:id="rId6">
                  <a:extLst>
                    <a:ext uri="{A12FA001-AC4F-418D-AE19-62706E023703}">
                      <ahyp:hlinkClr val="tx"/>
                    </a:ext>
                  </a:extLst>
                </a:hlinkClick>
              </a:rPr>
              <a:t>CC BY-NC-SA 4.0</a:t>
            </a:r>
            <a:endParaRPr>
              <a:solidFill>
                <a:srgbClr val="FFFFFF"/>
              </a:solidFill>
              <a:latin typeface="Poppins"/>
              <a:ea typeface="Poppins"/>
              <a:cs typeface="Poppins"/>
              <a:sym typeface="Poppins"/>
            </a:endParaRPr>
          </a:p>
        </p:txBody>
      </p:sp>
      <p:pic>
        <p:nvPicPr>
          <p:cNvPr id="66" name="Google Shape;66;p2"/>
          <p:cNvPicPr preferRelativeResize="0"/>
          <p:nvPr/>
        </p:nvPicPr>
        <p:blipFill>
          <a:blip r:embed="rId7">
            <a:alphaModFix/>
          </a:blip>
          <a:stretch>
            <a:fillRect/>
          </a:stretch>
        </p:blipFill>
        <p:spPr>
          <a:xfrm>
            <a:off x="355825" y="4349173"/>
            <a:ext cx="1662725" cy="581725"/>
          </a:xfrm>
          <a:prstGeom prst="rect">
            <a:avLst/>
          </a:prstGeom>
          <a:noFill/>
          <a:ln>
            <a:noFill/>
          </a:ln>
        </p:spPr>
      </p:pic>
      <p:sp>
        <p:nvSpPr>
          <p:cNvPr id="67" name="Google Shape;67;p2"/>
          <p:cNvSpPr txBox="1"/>
          <p:nvPr/>
        </p:nvSpPr>
        <p:spPr>
          <a:xfrm>
            <a:off x="4304575" y="4139875"/>
            <a:ext cx="1156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200" u="sng">
                <a:solidFill>
                  <a:schemeClr val="hlink"/>
                </a:solidFill>
                <a:latin typeface="Poppins"/>
                <a:ea typeface="Poppins"/>
                <a:cs typeface="Poppins"/>
                <a:sym typeface="Poppins"/>
                <a:hlinkClick r:id="rId8"/>
              </a:rPr>
              <a:t>UNESCO</a:t>
            </a:r>
            <a:endParaRPr sz="1200">
              <a:solidFill>
                <a:schemeClr val="dk2"/>
              </a:solidFill>
              <a:latin typeface="Poppins"/>
              <a:ea typeface="Poppins"/>
              <a:cs typeface="Poppins"/>
              <a:sym typeface="Poppins"/>
            </a:endParaRPr>
          </a:p>
        </p:txBody>
      </p:sp>
      <p:pic>
        <p:nvPicPr>
          <p:cNvPr id="68" name="Google Shape;68;p2" title="CC BY.png"/>
          <p:cNvPicPr preferRelativeResize="0"/>
          <p:nvPr/>
        </p:nvPicPr>
        <p:blipFill>
          <a:blip r:embed="rId9">
            <a:alphaModFix/>
          </a:blip>
          <a:stretch>
            <a:fillRect/>
          </a:stretch>
        </p:blipFill>
        <p:spPr>
          <a:xfrm>
            <a:off x="3466363" y="4178413"/>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pic>
        <p:nvPicPr>
          <p:cNvPr id="161" name="Google Shape;161;g34f8c99d8cf_1_3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62" name="Google Shape;162;g34f8c99d8cf_1_383"/>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63" name="Google Shape;163;g34f8c99d8cf_1_383"/>
          <p:cNvSpPr txBox="1"/>
          <p:nvPr/>
        </p:nvSpPr>
        <p:spPr>
          <a:xfrm>
            <a:off x="442950" y="982350"/>
            <a:ext cx="6940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200"/>
              <a:t>6 CC Licenses</a:t>
            </a:r>
            <a:endParaRPr b="1" sz="2200"/>
          </a:p>
        </p:txBody>
      </p:sp>
      <p:pic>
        <p:nvPicPr>
          <p:cNvPr id="164" name="Google Shape;164;g34f8c99d8cf_1_383"/>
          <p:cNvPicPr preferRelativeResize="0"/>
          <p:nvPr/>
        </p:nvPicPr>
        <p:blipFill>
          <a:blip r:embed="rId5">
            <a:alphaModFix/>
          </a:blip>
          <a:stretch>
            <a:fillRect/>
          </a:stretch>
        </p:blipFill>
        <p:spPr>
          <a:xfrm>
            <a:off x="576950" y="1474950"/>
            <a:ext cx="5843219" cy="355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pic>
        <p:nvPicPr>
          <p:cNvPr id="170" name="Google Shape;170;g34ba26c7e9c_1_1228"/>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1" name="Google Shape;171;g34ba26c7e9c_1_1228"/>
          <p:cNvSpPr txBox="1"/>
          <p:nvPr/>
        </p:nvSpPr>
        <p:spPr>
          <a:xfrm>
            <a:off x="3647875" y="0"/>
            <a:ext cx="53937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CC LICENCE CHOOSER TOOL </a:t>
            </a:r>
            <a:endParaRPr b="1" i="0" sz="2600" u="none" cap="none" strike="noStrike">
              <a:solidFill>
                <a:schemeClr val="lt1"/>
              </a:solidFill>
              <a:latin typeface="Poppins"/>
              <a:ea typeface="Poppins"/>
              <a:cs typeface="Poppins"/>
              <a:sym typeface="Poppins"/>
            </a:endParaRPr>
          </a:p>
        </p:txBody>
      </p:sp>
      <p:sp>
        <p:nvSpPr>
          <p:cNvPr id="172" name="Google Shape;172;g34ba26c7e9c_1_1228"/>
          <p:cNvSpPr txBox="1"/>
          <p:nvPr/>
        </p:nvSpPr>
        <p:spPr>
          <a:xfrm>
            <a:off x="442950" y="1292400"/>
            <a:ext cx="8238900" cy="5541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1000"/>
              </a:spcBef>
              <a:spcAft>
                <a:spcPts val="0"/>
              </a:spcAft>
              <a:buSzPts val="2400"/>
              <a:buChar char="★"/>
            </a:pPr>
            <a:r>
              <a:rPr lang="en-MY" sz="2400" u="sng">
                <a:solidFill>
                  <a:schemeClr val="hlink"/>
                </a:solidFill>
                <a:hlinkClick r:id="rId5"/>
              </a:rPr>
              <a:t>https://creativecommons.org/choose/#metadata</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pic>
        <p:nvPicPr>
          <p:cNvPr id="178" name="Google Shape;178;g34ba26c7e9c_1_123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79" name="Google Shape;179;g34ba26c7e9c_1_1236"/>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i="0" lang="en-MY" sz="2300" u="none" cap="none" strike="noStrike">
                <a:solidFill>
                  <a:schemeClr val="lt1"/>
                </a:solidFill>
                <a:latin typeface="Poppins"/>
                <a:ea typeface="Poppins"/>
                <a:cs typeface="Poppins"/>
                <a:sym typeface="Poppins"/>
              </a:rPr>
              <a:t>T</a:t>
            </a:r>
            <a:r>
              <a:rPr b="1" lang="en-MY" sz="2300">
                <a:solidFill>
                  <a:schemeClr val="lt1"/>
                </a:solidFill>
                <a:latin typeface="Poppins"/>
                <a:ea typeface="Poppins"/>
                <a:cs typeface="Poppins"/>
                <a:sym typeface="Poppins"/>
              </a:rPr>
              <a:t>ASL</a:t>
            </a:r>
            <a:endParaRPr b="1" i="0" sz="2600" u="none" cap="none" strike="noStrike">
              <a:solidFill>
                <a:schemeClr val="lt1"/>
              </a:solidFill>
              <a:latin typeface="Poppins"/>
              <a:ea typeface="Poppins"/>
              <a:cs typeface="Poppins"/>
              <a:sym typeface="Poppins"/>
            </a:endParaRPr>
          </a:p>
        </p:txBody>
      </p:sp>
      <p:pic>
        <p:nvPicPr>
          <p:cNvPr id="180" name="Google Shape;180;g34ba26c7e9c_1_1236"/>
          <p:cNvPicPr preferRelativeResize="0"/>
          <p:nvPr/>
        </p:nvPicPr>
        <p:blipFill>
          <a:blip r:embed="rId5">
            <a:alphaModFix/>
          </a:blip>
          <a:stretch>
            <a:fillRect/>
          </a:stretch>
        </p:blipFill>
        <p:spPr>
          <a:xfrm>
            <a:off x="277475" y="1026626"/>
            <a:ext cx="7210575" cy="1343575"/>
          </a:xfrm>
          <a:prstGeom prst="rect">
            <a:avLst/>
          </a:prstGeom>
          <a:noFill/>
          <a:ln>
            <a:noFill/>
          </a:ln>
        </p:spPr>
      </p:pic>
      <p:sp>
        <p:nvSpPr>
          <p:cNvPr id="181" name="Google Shape;181;g34ba26c7e9c_1_1236"/>
          <p:cNvSpPr txBox="1"/>
          <p:nvPr/>
        </p:nvSpPr>
        <p:spPr>
          <a:xfrm>
            <a:off x="576950" y="2343500"/>
            <a:ext cx="82338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MY" sz="2000">
                <a:solidFill>
                  <a:schemeClr val="dk1"/>
                </a:solidFill>
              </a:rPr>
              <a:t>TASL</a:t>
            </a:r>
            <a:endParaRPr b="1" sz="2000">
              <a:solidFill>
                <a:schemeClr val="dk1"/>
              </a:solidFill>
            </a:endParaRPr>
          </a:p>
          <a:p>
            <a:pPr indent="0" lvl="0" marL="0" rtl="0" algn="l">
              <a:spcBef>
                <a:spcPts val="0"/>
              </a:spcBef>
              <a:spcAft>
                <a:spcPts val="0"/>
              </a:spcAft>
              <a:buClr>
                <a:schemeClr val="dk1"/>
              </a:buClr>
              <a:buSzPts val="1100"/>
              <a:buFont typeface="Arial"/>
              <a:buNone/>
            </a:pPr>
            <a:r>
              <a:t/>
            </a:r>
            <a:endParaRPr sz="2000">
              <a:solidFill>
                <a:schemeClr val="dk2"/>
              </a:solidFill>
            </a:endParaRPr>
          </a:p>
          <a:p>
            <a:pPr indent="0" lvl="0" marL="0" rtl="0" algn="l">
              <a:spcBef>
                <a:spcPts val="0"/>
              </a:spcBef>
              <a:spcAft>
                <a:spcPts val="0"/>
              </a:spcAft>
              <a:buClr>
                <a:schemeClr val="dk1"/>
              </a:buClr>
              <a:buSzPts val="1100"/>
              <a:buFont typeface="Arial"/>
              <a:buNone/>
            </a:pPr>
            <a:r>
              <a:rPr lang="en-MY" sz="2000">
                <a:solidFill>
                  <a:schemeClr val="accent4"/>
                </a:solidFill>
              </a:rPr>
              <a:t>T</a:t>
            </a:r>
            <a:r>
              <a:rPr lang="en-MY" sz="2000">
                <a:solidFill>
                  <a:schemeClr val="dk1"/>
                </a:solidFill>
              </a:rPr>
              <a:t>itle of material – What is the name?</a:t>
            </a:r>
            <a:endParaRPr sz="2000">
              <a:solidFill>
                <a:schemeClr val="dk1"/>
              </a:solidFill>
            </a:endParaRPr>
          </a:p>
          <a:p>
            <a:pPr indent="0" lvl="0" marL="0" rtl="0" algn="l">
              <a:spcBef>
                <a:spcPts val="0"/>
              </a:spcBef>
              <a:spcAft>
                <a:spcPts val="0"/>
              </a:spcAft>
              <a:buClr>
                <a:schemeClr val="dk1"/>
              </a:buClr>
              <a:buSzPts val="1100"/>
              <a:buFont typeface="Arial"/>
              <a:buNone/>
            </a:pPr>
            <a:r>
              <a:rPr lang="en-MY" sz="2000">
                <a:solidFill>
                  <a:schemeClr val="accent4"/>
                </a:solidFill>
              </a:rPr>
              <a:t>A</a:t>
            </a:r>
            <a:r>
              <a:rPr lang="en-MY" sz="2000">
                <a:solidFill>
                  <a:schemeClr val="dk1"/>
                </a:solidFill>
              </a:rPr>
              <a:t>uthor – Who owned it?</a:t>
            </a:r>
            <a:endParaRPr sz="2000">
              <a:solidFill>
                <a:schemeClr val="dk1"/>
              </a:solidFill>
            </a:endParaRPr>
          </a:p>
          <a:p>
            <a:pPr indent="0" lvl="0" marL="0" rtl="0" algn="l">
              <a:spcBef>
                <a:spcPts val="0"/>
              </a:spcBef>
              <a:spcAft>
                <a:spcPts val="0"/>
              </a:spcAft>
              <a:buClr>
                <a:schemeClr val="dk1"/>
              </a:buClr>
              <a:buSzPts val="1100"/>
              <a:buFont typeface="Arial"/>
              <a:buNone/>
            </a:pPr>
            <a:r>
              <a:rPr lang="en-MY" sz="2000">
                <a:solidFill>
                  <a:schemeClr val="accent4"/>
                </a:solidFill>
              </a:rPr>
              <a:t>S</a:t>
            </a:r>
            <a:r>
              <a:rPr lang="en-MY" sz="2000">
                <a:solidFill>
                  <a:schemeClr val="dk1"/>
                </a:solidFill>
              </a:rPr>
              <a:t>ource – Where to find?</a:t>
            </a:r>
            <a:endParaRPr sz="2000">
              <a:solidFill>
                <a:schemeClr val="dk1"/>
              </a:solidFill>
            </a:endParaRPr>
          </a:p>
          <a:p>
            <a:pPr indent="0" lvl="0" marL="0" rtl="0" algn="l">
              <a:spcBef>
                <a:spcPts val="0"/>
              </a:spcBef>
              <a:spcAft>
                <a:spcPts val="0"/>
              </a:spcAft>
              <a:buNone/>
            </a:pPr>
            <a:r>
              <a:rPr lang="en-MY" sz="2000">
                <a:solidFill>
                  <a:schemeClr val="accent4"/>
                </a:solidFill>
              </a:rPr>
              <a:t>L</a:t>
            </a:r>
            <a:r>
              <a:rPr lang="en-MY" sz="2000">
                <a:solidFill>
                  <a:schemeClr val="dk1"/>
                </a:solidFill>
              </a:rPr>
              <a:t>icense – Which CC license?</a:t>
            </a:r>
            <a:endParaRPr sz="2000">
              <a:solidFill>
                <a:schemeClr val="dk2"/>
              </a:solidFill>
            </a:endParaRPr>
          </a:p>
        </p:txBody>
      </p:sp>
      <p:sp>
        <p:nvSpPr>
          <p:cNvPr id="182" name="Google Shape;182;g34ba26c7e9c_1_1236"/>
          <p:cNvSpPr txBox="1"/>
          <p:nvPr/>
        </p:nvSpPr>
        <p:spPr>
          <a:xfrm>
            <a:off x="587325" y="4375500"/>
            <a:ext cx="823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u="sng">
                <a:solidFill>
                  <a:schemeClr val="hlink"/>
                </a:solidFill>
                <a:hlinkClick r:id="rId6"/>
              </a:rPr>
              <a:t>https://wiki.creativecommons.org/wiki/Best_practices_for_attribution#This_is_a_good_attribution_for_</a:t>
            </a:r>
            <a:endParaRPr/>
          </a:p>
          <a:p>
            <a:pPr indent="0" lvl="0" marL="0" rtl="0" algn="l">
              <a:spcBef>
                <a:spcPts val="0"/>
              </a:spcBef>
              <a:spcAft>
                <a:spcPts val="0"/>
              </a:spcAft>
              <a:buNone/>
            </a:pPr>
            <a:r>
              <a:rPr lang="en-MY" u="sng">
                <a:solidFill>
                  <a:schemeClr val="hlink"/>
                </a:solidFill>
                <a:hlinkClick r:id="rId7"/>
              </a:rPr>
              <a:t>material_you_modified_slightly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pic>
        <p:nvPicPr>
          <p:cNvPr id="188" name="Google Shape;188;g34f8c99d8cf_1_42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89" name="Google Shape;189;g34f8c99d8cf_1_427"/>
          <p:cNvSpPr txBox="1"/>
          <p:nvPr/>
        </p:nvSpPr>
        <p:spPr>
          <a:xfrm>
            <a:off x="3647875" y="0"/>
            <a:ext cx="5135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LICENSE DEEDS</a:t>
            </a:r>
            <a:endParaRPr b="1" i="0" sz="2600" u="none" cap="none" strike="noStrike">
              <a:solidFill>
                <a:schemeClr val="lt1"/>
              </a:solidFill>
              <a:latin typeface="Poppins"/>
              <a:ea typeface="Poppins"/>
              <a:cs typeface="Poppins"/>
              <a:sym typeface="Poppins"/>
            </a:endParaRPr>
          </a:p>
        </p:txBody>
      </p:sp>
      <p:sp>
        <p:nvSpPr>
          <p:cNvPr id="190" name="Google Shape;190;g34f8c99d8cf_1_427"/>
          <p:cNvSpPr txBox="1"/>
          <p:nvPr/>
        </p:nvSpPr>
        <p:spPr>
          <a:xfrm>
            <a:off x="420600" y="1250700"/>
            <a:ext cx="8073600" cy="33246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SzPts val="2400"/>
              <a:buChar char="●"/>
            </a:pPr>
            <a:r>
              <a:rPr b="1" lang="en-MY" sz="2400" u="sng">
                <a:solidFill>
                  <a:schemeClr val="hlink"/>
                </a:solidFill>
                <a:hlinkClick r:id="rId5"/>
              </a:rPr>
              <a:t>Attribution</a:t>
            </a:r>
            <a:endParaRPr/>
          </a:p>
          <a:p>
            <a:pPr indent="-381000" lvl="0" marL="457200" rtl="0" algn="l">
              <a:lnSpc>
                <a:spcPct val="150000"/>
              </a:lnSpc>
              <a:spcBef>
                <a:spcPts val="0"/>
              </a:spcBef>
              <a:spcAft>
                <a:spcPts val="0"/>
              </a:spcAft>
              <a:buSzPts val="2400"/>
              <a:buChar char="●"/>
            </a:pPr>
            <a:r>
              <a:rPr b="1" lang="en-MY" sz="2400" u="sng">
                <a:solidFill>
                  <a:schemeClr val="hlink"/>
                </a:solidFill>
                <a:hlinkClick r:id="rId6"/>
              </a:rPr>
              <a:t>Attribution — Share-Alike</a:t>
            </a:r>
            <a:endParaRPr/>
          </a:p>
          <a:p>
            <a:pPr indent="-381000" lvl="0" marL="457200" rtl="0" algn="l">
              <a:lnSpc>
                <a:spcPct val="150000"/>
              </a:lnSpc>
              <a:spcBef>
                <a:spcPts val="0"/>
              </a:spcBef>
              <a:spcAft>
                <a:spcPts val="0"/>
              </a:spcAft>
              <a:buSzPts val="2400"/>
              <a:buChar char="●"/>
            </a:pPr>
            <a:r>
              <a:rPr b="1" lang="en-MY" sz="2400" u="sng">
                <a:solidFill>
                  <a:schemeClr val="hlink"/>
                </a:solidFill>
                <a:hlinkClick r:id="rId7"/>
              </a:rPr>
              <a:t>Attribution — No Derivatives</a:t>
            </a:r>
            <a:endParaRPr/>
          </a:p>
          <a:p>
            <a:pPr indent="-381000" lvl="0" marL="457200" rtl="0" algn="l">
              <a:lnSpc>
                <a:spcPct val="150000"/>
              </a:lnSpc>
              <a:spcBef>
                <a:spcPts val="0"/>
              </a:spcBef>
              <a:spcAft>
                <a:spcPts val="0"/>
              </a:spcAft>
              <a:buSzPts val="2400"/>
              <a:buChar char="●"/>
            </a:pPr>
            <a:r>
              <a:rPr b="1" lang="en-MY" sz="2400" u="sng">
                <a:solidFill>
                  <a:schemeClr val="hlink"/>
                </a:solidFill>
                <a:hlinkClick r:id="rId8"/>
              </a:rPr>
              <a:t>Attribution — Non-Commercial</a:t>
            </a:r>
            <a:endParaRPr/>
          </a:p>
          <a:p>
            <a:pPr indent="-381000" lvl="0" marL="457200" rtl="0" algn="l">
              <a:lnSpc>
                <a:spcPct val="150000"/>
              </a:lnSpc>
              <a:spcBef>
                <a:spcPts val="0"/>
              </a:spcBef>
              <a:spcAft>
                <a:spcPts val="0"/>
              </a:spcAft>
              <a:buSzPts val="2400"/>
              <a:buChar char="●"/>
            </a:pPr>
            <a:r>
              <a:rPr b="1" lang="en-MY" sz="2400" u="sng">
                <a:solidFill>
                  <a:schemeClr val="hlink"/>
                </a:solidFill>
                <a:hlinkClick r:id="rId9"/>
              </a:rPr>
              <a:t>Attribution — Non-Commercial — Share-Alike</a:t>
            </a:r>
            <a:endParaRPr/>
          </a:p>
          <a:p>
            <a:pPr indent="-381000" lvl="0" marL="457200" rtl="0" algn="l">
              <a:lnSpc>
                <a:spcPct val="150000"/>
              </a:lnSpc>
              <a:spcBef>
                <a:spcPts val="0"/>
              </a:spcBef>
              <a:spcAft>
                <a:spcPts val="0"/>
              </a:spcAft>
              <a:buSzPts val="2400"/>
              <a:buChar char="●"/>
            </a:pPr>
            <a:r>
              <a:rPr b="1" lang="en-MY" sz="2400" u="sng">
                <a:solidFill>
                  <a:schemeClr val="hlink"/>
                </a:solidFill>
                <a:hlinkClick r:id="rId10"/>
              </a:rPr>
              <a:t>Attribution — Non-Commercial — No Derivatives</a:t>
            </a:r>
            <a:endParaRPr b="1"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g36dd61e3e3e_0_0"/>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196" name="Google Shape;196;g36dd61e3e3e_0_0"/>
          <p:cNvSpPr txBox="1"/>
          <p:nvPr/>
        </p:nvSpPr>
        <p:spPr>
          <a:xfrm>
            <a:off x="172350" y="921350"/>
            <a:ext cx="3389400" cy="21057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Creative Commons Attribution-</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NonCommercial-</a:t>
            </a:r>
            <a:endParaRPr b="1" i="0" sz="2600" u="none" cap="none" strike="noStrike">
              <a:solidFill>
                <a:srgbClr val="FFFFFF"/>
              </a:solidFill>
              <a:latin typeface="Poppins"/>
              <a:ea typeface="Poppins"/>
              <a:cs typeface="Poppins"/>
              <a:sym typeface="Poppins"/>
            </a:endParaRPr>
          </a:p>
          <a:p>
            <a:pPr indent="0" lvl="0" marL="0" marR="0" rtl="0" algn="l">
              <a:lnSpc>
                <a:spcPct val="80000"/>
              </a:lnSpc>
              <a:spcBef>
                <a:spcPts val="0"/>
              </a:spcBef>
              <a:spcAft>
                <a:spcPts val="0"/>
              </a:spcAft>
              <a:buClr>
                <a:srgbClr val="000000"/>
              </a:buClr>
              <a:buSzPts val="3200"/>
              <a:buFont typeface="Arial"/>
              <a:buNone/>
            </a:pPr>
            <a:r>
              <a:rPr b="1" i="0" lang="en-MY" sz="2600" u="none" cap="none" strike="noStrike">
                <a:solidFill>
                  <a:srgbClr val="FFFFFF"/>
                </a:solidFill>
                <a:latin typeface="Poppins"/>
                <a:ea typeface="Poppins"/>
                <a:cs typeface="Poppins"/>
                <a:sym typeface="Poppins"/>
              </a:rPr>
              <a:t>ShareAlike 4.0 International</a:t>
            </a:r>
            <a:endParaRPr b="1" i="0" sz="1100" u="none" cap="none" strike="noStrike">
              <a:solidFill>
                <a:srgbClr val="000000"/>
              </a:solidFill>
              <a:latin typeface="Century Gothic"/>
              <a:ea typeface="Century Gothic"/>
              <a:cs typeface="Century Gothic"/>
              <a:sym typeface="Century Gothic"/>
            </a:endParaRPr>
          </a:p>
        </p:txBody>
      </p:sp>
      <p:pic>
        <p:nvPicPr>
          <p:cNvPr id="197" name="Google Shape;197;g36dd61e3e3e_0_0"/>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198" name="Google Shape;198;g36dd61e3e3e_0_0"/>
          <p:cNvSpPr/>
          <p:nvPr/>
        </p:nvSpPr>
        <p:spPr>
          <a:xfrm>
            <a:off x="3561875" y="479200"/>
            <a:ext cx="5276400" cy="2304300"/>
          </a:xfrm>
          <a:prstGeom prst="rect">
            <a:avLst/>
          </a:prstGeom>
          <a:noFill/>
          <a:ln>
            <a:noFill/>
          </a:ln>
        </p:spPr>
        <p:txBody>
          <a:bodyPr anchorCtr="0" anchor="t" bIns="45700" lIns="91425" spcFirstLastPara="1" rIns="91425" wrap="square" tIns="45700">
            <a:noAutofit/>
          </a:bodyPr>
          <a:lstStyle/>
          <a:p>
            <a:pPr indent="0" lvl="0" marL="0" marR="0" rtl="0" algn="just">
              <a:lnSpc>
                <a:spcPct val="87272"/>
              </a:lnSpc>
              <a:spcBef>
                <a:spcPts val="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You are free to:</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t>
            </a:r>
            <a:r>
              <a:rPr b="0" i="0" lang="en-MY" sz="1600" u="none" cap="none" strike="noStrike">
                <a:solidFill>
                  <a:schemeClr val="dk1"/>
                </a:solidFill>
                <a:latin typeface="Poppins Light"/>
                <a:ea typeface="Poppins Light"/>
                <a:cs typeface="Poppins Light"/>
                <a:sym typeface="Poppins Light"/>
              </a:rPr>
              <a:t> — copy and redistribute the material in any medium or format</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Adapt</a:t>
            </a:r>
            <a:r>
              <a:rPr b="0" i="0" lang="en-MY" sz="1600" u="none" cap="none" strike="noStrike">
                <a:solidFill>
                  <a:schemeClr val="dk1"/>
                </a:solidFill>
                <a:latin typeface="Poppins Light"/>
                <a:ea typeface="Poppins Light"/>
                <a:cs typeface="Poppins Light"/>
                <a:sym typeface="Poppins Light"/>
              </a:rPr>
              <a:t> — remix, transform, and build upon the material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rPr b="0" i="0" lang="en-MY" sz="1600" u="none" cap="none" strike="noStrike">
                <a:solidFill>
                  <a:schemeClr val="dk1"/>
                </a:solidFill>
                <a:latin typeface="Poppins Light"/>
                <a:ea typeface="Poppins Light"/>
                <a:cs typeface="Poppins Light"/>
                <a:sym typeface="Poppins Light"/>
              </a:rPr>
              <a:t>Under the following terms:</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Attribution</a:t>
            </a:r>
            <a:r>
              <a:rPr b="0" i="0" lang="en-MY" sz="1600" u="none" cap="none" strike="noStrike">
                <a:solidFill>
                  <a:schemeClr val="dk1"/>
                </a:solidFill>
                <a:latin typeface="Poppins Light"/>
                <a:ea typeface="Poppins Light"/>
                <a:cs typeface="Poppins Light"/>
                <a:sym typeface="Poppins Light"/>
              </a:rPr>
              <a:t> — You must give appropriate credit , provide a link to the license, and indicate if changes were made . You may do so in any reasonable manner, but not in any way that suggests the licensor endorses you or your use</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NonCommercial</a:t>
            </a:r>
            <a:r>
              <a:rPr b="0" i="0" lang="en-MY" sz="1600" u="none" cap="none" strike="noStrike">
                <a:solidFill>
                  <a:schemeClr val="dk1"/>
                </a:solidFill>
                <a:latin typeface="Poppins Light"/>
                <a:ea typeface="Poppins Light"/>
                <a:cs typeface="Poppins Light"/>
                <a:sym typeface="Poppins Light"/>
              </a:rPr>
              <a:t> — You may not use the material for commercial purposes .</a:t>
            </a:r>
            <a:endParaRPr b="0" i="0" sz="1600" u="none" cap="none" strike="noStrike">
              <a:solidFill>
                <a:schemeClr val="dk1"/>
              </a:solidFill>
              <a:latin typeface="Poppins Light"/>
              <a:ea typeface="Poppins Light"/>
              <a:cs typeface="Poppins Light"/>
              <a:sym typeface="Poppins Light"/>
            </a:endParaRPr>
          </a:p>
          <a:p>
            <a:pPr indent="-330200" lvl="0" marL="457200" marR="0" rtl="0" algn="just">
              <a:lnSpc>
                <a:spcPct val="87272"/>
              </a:lnSpc>
              <a:spcBef>
                <a:spcPts val="1000"/>
              </a:spcBef>
              <a:spcAft>
                <a:spcPts val="0"/>
              </a:spcAft>
              <a:buClr>
                <a:schemeClr val="dk1"/>
              </a:buClr>
              <a:buSzPts val="1600"/>
              <a:buFont typeface="Poppins Light"/>
              <a:buChar char="●"/>
            </a:pPr>
            <a:r>
              <a:rPr b="1" i="0" lang="en-MY" sz="1600" u="none" cap="none" strike="noStrike">
                <a:solidFill>
                  <a:schemeClr val="dk1"/>
                </a:solidFill>
                <a:latin typeface="Poppins"/>
                <a:ea typeface="Poppins"/>
                <a:cs typeface="Poppins"/>
                <a:sym typeface="Poppins"/>
              </a:rPr>
              <a:t>ShareAlike </a:t>
            </a:r>
            <a:r>
              <a:rPr b="0" i="0" lang="en-MY" sz="1600" u="none" cap="none" strike="noStrike">
                <a:solidFill>
                  <a:schemeClr val="dk1"/>
                </a:solidFill>
                <a:latin typeface="Poppins Light"/>
                <a:ea typeface="Poppins Light"/>
                <a:cs typeface="Poppins Light"/>
                <a:sym typeface="Poppins Light"/>
              </a:rPr>
              <a:t>— If you remix, transform, or build upon the material, you must distribute your contributions under the same license as the original.</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100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a:p>
            <a:pPr indent="0" lvl="0" marL="457200" marR="0" rtl="0" algn="just">
              <a:lnSpc>
                <a:spcPct val="87272"/>
              </a:lnSpc>
              <a:spcBef>
                <a:spcPts val="0"/>
              </a:spcBef>
              <a:spcAft>
                <a:spcPts val="0"/>
              </a:spcAft>
              <a:buClr>
                <a:srgbClr val="000000"/>
              </a:buClr>
              <a:buSzPts val="1600"/>
              <a:buFont typeface="Arial"/>
              <a:buNone/>
            </a:pPr>
            <a:r>
              <a:t/>
            </a:r>
            <a:endParaRPr b="0" i="0" sz="1600" u="none" cap="none" strike="noStrike">
              <a:solidFill>
                <a:schemeClr val="dk1"/>
              </a:solidFill>
              <a:latin typeface="Poppins Light"/>
              <a:ea typeface="Poppins Light"/>
              <a:cs typeface="Poppins Light"/>
              <a:sym typeface="Poppins Light"/>
            </a:endParaRPr>
          </a:p>
        </p:txBody>
      </p:sp>
      <p:sp>
        <p:nvSpPr>
          <p:cNvPr id="199" name="Google Shape;199;g36dd61e3e3e_0_0"/>
          <p:cNvSpPr txBox="1"/>
          <p:nvPr/>
        </p:nvSpPr>
        <p:spPr>
          <a:xfrm>
            <a:off x="3561875" y="-1250"/>
            <a:ext cx="2767200" cy="57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MY" sz="1800" u="sng" cap="none" strike="noStrike">
                <a:solidFill>
                  <a:srgbClr val="0097A7"/>
                </a:solidFill>
                <a:latin typeface="Poppins"/>
                <a:ea typeface="Poppins"/>
                <a:cs typeface="Poppins"/>
                <a:sym typeface="Poppins"/>
                <a:hlinkClick r:id="rId5">
                  <a:extLst>
                    <a:ext uri="{A12FA001-AC4F-418D-AE19-62706E023703}">
                      <ahyp:hlinkClr val="tx"/>
                    </a:ext>
                  </a:extLst>
                </a:hlinkClick>
              </a:rPr>
              <a:t>License Deed</a:t>
            </a:r>
            <a:endParaRPr b="0" i="0" sz="1800" u="none" cap="none" strike="noStrike">
              <a:solidFill>
                <a:srgbClr val="0097A7"/>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g36dd61e3e3e_0_8"/>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05" name="Google Shape;205;g36dd61e3e3e_0_8"/>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License Declaration</a:t>
            </a:r>
            <a:endParaRPr b="1" sz="2700">
              <a:solidFill>
                <a:srgbClr val="FFFFFF"/>
              </a:solidFill>
              <a:latin typeface="Poppins"/>
              <a:ea typeface="Poppins"/>
              <a:cs typeface="Poppins"/>
              <a:sym typeface="Poppins"/>
            </a:endParaRPr>
          </a:p>
        </p:txBody>
      </p:sp>
      <p:pic>
        <p:nvPicPr>
          <p:cNvPr id="206" name="Google Shape;206;g36dd61e3e3e_0_8"/>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07" name="Google Shape;207;g36dd61e3e3e_0_8"/>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08" name="Google Shape;208;g36dd61e3e3e_0_8"/>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09" name="Google Shape;209;g36dd61e3e3e_0_8"/>
          <p:cNvSpPr txBox="1"/>
          <p:nvPr/>
        </p:nvSpPr>
        <p:spPr>
          <a:xfrm>
            <a:off x="3505200" y="968275"/>
            <a:ext cx="5534400" cy="207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MY" sz="1800">
                <a:solidFill>
                  <a:schemeClr val="dk1"/>
                </a:solidFill>
                <a:latin typeface="Poppins"/>
                <a:ea typeface="Poppins"/>
                <a:cs typeface="Poppins"/>
                <a:sym typeface="Poppins"/>
              </a:rPr>
              <a:t>2020 Quest International University </a:t>
            </a:r>
            <a:r>
              <a:rPr i="1" lang="en-MY" sz="1800" u="sng">
                <a:solidFill>
                  <a:schemeClr val="hlink"/>
                </a:solidFill>
                <a:latin typeface="Poppins"/>
                <a:ea typeface="Poppins"/>
                <a:cs typeface="Poppins"/>
                <a:sym typeface="Poppins"/>
                <a:hlinkClick r:id="rId6"/>
              </a:rPr>
              <a:t>Open Educational Resources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Except where otherwise noted, this work is licensed under the terms of the</a:t>
            </a:r>
            <a:r>
              <a:rPr i="0" lang="en-MY" sz="1800" u="none" cap="none" strike="noStrike">
                <a:solidFill>
                  <a:schemeClr val="dk2"/>
                </a:solidFill>
                <a:latin typeface="Poppins"/>
                <a:ea typeface="Poppins"/>
                <a:cs typeface="Poppins"/>
                <a:sym typeface="Poppins"/>
                <a:extLst>
                  <a:ext uri="http://customooxmlschemas.google.com/">
                    <go:slidesCustomData xmlns:go="http://customooxmlschemas.google.com/" textRoundtripDataId="0"/>
                  </a:ext>
                </a:extLst>
              </a:rPr>
              <a:t> </a:t>
            </a:r>
            <a:r>
              <a:rPr i="0" lang="en-MY" sz="1800" u="sng" cap="none" strike="noStrike">
                <a:solidFill>
                  <a:schemeClr val="hlink"/>
                </a:solidFill>
                <a:latin typeface="Poppins"/>
                <a:ea typeface="Poppins"/>
                <a:cs typeface="Poppins"/>
                <a:sym typeface="Poppins"/>
                <a:hlinkClick r:id="rId7"/>
                <a:extLst>
                  <a:ext uri="http://customooxmlschemas.google.com/">
                    <go:slidesCustomData xmlns:go="http://customooxmlschemas.google.com/" textRoundtripDataId="1"/>
                  </a:ext>
                </a:extLst>
              </a:rPr>
              <a:t>Creative Commons Attribution 4.0 International License</a:t>
            </a:r>
            <a:endParaRPr i="0" sz="1800" u="none" cap="none" strike="noStrike">
              <a:solidFill>
                <a:schemeClr val="dk2"/>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i="0" sz="1800" u="none" cap="none" strike="noStrike">
              <a:solidFill>
                <a:schemeClr val="dk2"/>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g36dd61e3e3e_0_17"/>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15" name="Google Shape;215;g36dd61e3e3e_0_17"/>
          <p:cNvSpPr txBox="1"/>
          <p:nvPr/>
        </p:nvSpPr>
        <p:spPr>
          <a:xfrm>
            <a:off x="237300" y="968275"/>
            <a:ext cx="3150300" cy="849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1100"/>
              <a:buFont typeface="Arial"/>
              <a:buNone/>
            </a:pPr>
            <a:r>
              <a:rPr b="1" lang="en-MY" sz="2700">
                <a:solidFill>
                  <a:srgbClr val="FFFFFF"/>
                </a:solidFill>
                <a:latin typeface="Poppins"/>
                <a:ea typeface="Poppins"/>
                <a:cs typeface="Poppins"/>
                <a:sym typeface="Poppins"/>
              </a:rPr>
              <a:t>Attribution Statement</a:t>
            </a:r>
            <a:endParaRPr b="1" sz="2700">
              <a:solidFill>
                <a:srgbClr val="FFFFFF"/>
              </a:solidFill>
              <a:latin typeface="Poppins"/>
              <a:ea typeface="Poppins"/>
              <a:cs typeface="Poppins"/>
              <a:sym typeface="Poppins"/>
            </a:endParaRPr>
          </a:p>
        </p:txBody>
      </p:sp>
      <p:pic>
        <p:nvPicPr>
          <p:cNvPr id="216" name="Google Shape;216;g36dd61e3e3e_0_17"/>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17" name="Google Shape;217;g36dd61e3e3e_0_17"/>
          <p:cNvSpPr txBox="1"/>
          <p:nvPr/>
        </p:nvSpPr>
        <p:spPr>
          <a:xfrm>
            <a:off x="3646950" y="570525"/>
            <a:ext cx="5388300" cy="3509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If you have modified or adapted this OER, explicitly state that your version is an adaptation or derivative, and </a:t>
            </a:r>
            <a:r>
              <a:rPr lang="en-MY" sz="1800">
                <a:solidFill>
                  <a:schemeClr val="dk1"/>
                </a:solidFill>
                <a:highlight>
                  <a:srgbClr val="FFFF00"/>
                </a:highlight>
                <a:latin typeface="Poppins"/>
                <a:ea typeface="Poppins"/>
                <a:cs typeface="Poppins"/>
                <a:sym typeface="Poppins"/>
              </a:rPr>
              <a:t>optionally describe the nature of your changes.</a:t>
            </a:r>
            <a:endParaRPr sz="1800">
              <a:solidFill>
                <a:schemeClr val="dk1"/>
              </a:solidFill>
              <a:highlight>
                <a:srgbClr val="FFFF00"/>
              </a:highlight>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Example:</a:t>
            </a:r>
            <a:endParaRPr sz="1800">
              <a:solidFill>
                <a:schemeClr val="dk1"/>
              </a:solidFill>
              <a:latin typeface="Poppins"/>
              <a:ea typeface="Poppins"/>
              <a:cs typeface="Poppins"/>
              <a:sym typeface="Poppins"/>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800"/>
              <a:buFont typeface="Arial"/>
              <a:buNone/>
            </a:pPr>
            <a:r>
              <a:rPr lang="en-MY" sz="1800">
                <a:solidFill>
                  <a:schemeClr val="dk1"/>
                </a:solidFill>
                <a:latin typeface="Poppins"/>
                <a:ea typeface="Poppins"/>
                <a:cs typeface="Poppins"/>
                <a:sym typeface="Poppins"/>
              </a:rPr>
              <a:t>This slide is adapted from </a:t>
            </a:r>
            <a:r>
              <a:rPr i="1" lang="en-MY" sz="1800" u="sng">
                <a:solidFill>
                  <a:schemeClr val="hlink"/>
                </a:solidFill>
                <a:latin typeface="Poppins"/>
                <a:ea typeface="Poppins"/>
                <a:cs typeface="Poppins"/>
                <a:sym typeface="Poppins"/>
                <a:hlinkClick r:id="rId5"/>
              </a:rPr>
              <a:t>Open Educational Resources</a:t>
            </a:r>
            <a:r>
              <a:rPr lang="en-MY" sz="1800">
                <a:solidFill>
                  <a:schemeClr val="accent1"/>
                </a:solidFill>
                <a:latin typeface="Poppins"/>
                <a:ea typeface="Poppins"/>
                <a:cs typeface="Poppins"/>
                <a:sym typeface="Poppins"/>
              </a:rPr>
              <a:t> </a:t>
            </a:r>
            <a:r>
              <a:rPr lang="en-MY" sz="1800">
                <a:solidFill>
                  <a:schemeClr val="dk1"/>
                </a:solidFill>
                <a:latin typeface="Poppins"/>
                <a:ea typeface="Poppins"/>
                <a:cs typeface="Poppins"/>
                <a:sym typeface="Poppins"/>
              </a:rPr>
              <a:t>by </a:t>
            </a:r>
            <a:r>
              <a:rPr lang="en-MY" sz="1800">
                <a:solidFill>
                  <a:schemeClr val="dk1"/>
                </a:solidFill>
                <a:latin typeface="Poppins"/>
                <a:ea typeface="Poppins"/>
                <a:cs typeface="Poppins"/>
                <a:sym typeface="Poppins"/>
              </a:rPr>
              <a:t>Tina Lim</a:t>
            </a:r>
            <a:r>
              <a:rPr lang="en-MY" sz="1800">
                <a:solidFill>
                  <a:schemeClr val="dk1"/>
                </a:solidFill>
                <a:latin typeface="Poppins"/>
                <a:ea typeface="Poppins"/>
                <a:cs typeface="Poppins"/>
                <a:sym typeface="Poppins"/>
              </a:rPr>
              <a:t>, licensed under a Creative Commons Attribution 4.0 International License (</a:t>
            </a:r>
            <a:r>
              <a:rPr lang="en-MY" sz="1800" u="sng">
                <a:solidFill>
                  <a:srgbClr val="0097A7"/>
                </a:solidFill>
                <a:latin typeface="Poppins"/>
                <a:ea typeface="Poppins"/>
                <a:cs typeface="Poppins"/>
                <a:sym typeface="Poppins"/>
                <a:hlinkClick r:id="rId6">
                  <a:extLst>
                    <a:ext uri="{A12FA001-AC4F-418D-AE19-62706E023703}">
                      <ahyp:hlinkClr val="tx"/>
                    </a:ext>
                  </a:extLst>
                </a:hlinkClick>
              </a:rPr>
              <a:t>CC BY-NC-SA</a:t>
            </a:r>
            <a:r>
              <a:rPr lang="en-MY" sz="1800">
                <a:solidFill>
                  <a:schemeClr val="dk1"/>
                </a:solidFill>
                <a:latin typeface="Poppins"/>
                <a:ea typeface="Poppins"/>
                <a:cs typeface="Poppins"/>
                <a:sym typeface="Poppins"/>
              </a:rPr>
              <a:t>). </a:t>
            </a:r>
            <a:r>
              <a:rPr lang="en-MY" sz="1800">
                <a:solidFill>
                  <a:schemeClr val="dk1"/>
                </a:solidFill>
                <a:highlight>
                  <a:srgbClr val="FFFF00"/>
                </a:highlight>
                <a:latin typeface="Poppins"/>
                <a:ea typeface="Poppins"/>
                <a:cs typeface="Poppins"/>
                <a:sym typeface="Poppins"/>
              </a:rPr>
              <a:t>Changes include …</a:t>
            </a:r>
            <a:endParaRPr i="0" sz="1800" u="none" cap="none" strike="noStrike">
              <a:solidFill>
                <a:schemeClr val="dk1"/>
              </a:solidFill>
              <a:highlight>
                <a:srgbClr val="FFFF00"/>
              </a:highlight>
              <a:latin typeface="Poppins"/>
              <a:ea typeface="Poppins"/>
              <a:cs typeface="Poppins"/>
              <a:sym typeface="Poppins"/>
            </a:endParaRPr>
          </a:p>
        </p:txBody>
      </p:sp>
      <p:sp>
        <p:nvSpPr>
          <p:cNvPr id="218" name="Google Shape;218;g36dd61e3e3e_0_17"/>
          <p:cNvSpPr txBox="1"/>
          <p:nvPr/>
        </p:nvSpPr>
        <p:spPr>
          <a:xfrm>
            <a:off x="3505200" y="185625"/>
            <a:ext cx="5671800" cy="384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None/>
            </a:pPr>
            <a:r>
              <a:t/>
            </a:r>
            <a:endParaRPr b="0" i="0" sz="1300" u="none" cap="none" strike="noStrike">
              <a:solidFill>
                <a:schemeClr val="dk2"/>
              </a:solidFill>
              <a:latin typeface="Poppins"/>
              <a:ea typeface="Poppins"/>
              <a:cs typeface="Poppins"/>
              <a:sym typeface="Poppins"/>
            </a:endParaRPr>
          </a:p>
        </p:txBody>
      </p:sp>
      <p:pic>
        <p:nvPicPr>
          <p:cNvPr id="219" name="Google Shape;219;g36dd61e3e3e_0_17"/>
          <p:cNvPicPr preferRelativeResize="0"/>
          <p:nvPr/>
        </p:nvPicPr>
        <p:blipFill rotWithShape="1">
          <a:blip r:embed="rId7">
            <a:alphaModFix/>
          </a:blip>
          <a:srcRect b="216129" l="18980" r="-18980" t="-216129"/>
          <a:stretch/>
        </p:blipFill>
        <p:spPr>
          <a:xfrm>
            <a:off x="-297025" y="673503"/>
            <a:ext cx="9143999" cy="11067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36dd61e3e3e_0_26"/>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225" name="Google Shape;225;g36dd61e3e3e_0_26"/>
          <p:cNvSpPr txBox="1"/>
          <p:nvPr/>
        </p:nvSpPr>
        <p:spPr>
          <a:xfrm>
            <a:off x="237300" y="968275"/>
            <a:ext cx="3150300" cy="5172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700" u="none" cap="none" strike="noStrike">
                <a:solidFill>
                  <a:srgbClr val="FFFFFF"/>
                </a:solidFill>
                <a:latin typeface="Poppins"/>
                <a:ea typeface="Poppins"/>
                <a:cs typeface="Poppins"/>
                <a:sym typeface="Poppins"/>
              </a:rPr>
              <a:t>Disclaimer</a:t>
            </a:r>
            <a:endParaRPr b="1" i="0" sz="1200" u="none" cap="none" strike="noStrike">
              <a:solidFill>
                <a:srgbClr val="000000"/>
              </a:solidFill>
              <a:latin typeface="Century Gothic"/>
              <a:ea typeface="Century Gothic"/>
              <a:cs typeface="Century Gothic"/>
              <a:sym typeface="Century Gothic"/>
            </a:endParaRPr>
          </a:p>
        </p:txBody>
      </p:sp>
      <p:pic>
        <p:nvPicPr>
          <p:cNvPr id="226" name="Google Shape;226;g36dd61e3e3e_0_26"/>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227" name="Google Shape;227;g36dd61e3e3e_0_26"/>
          <p:cNvSpPr txBox="1"/>
          <p:nvPr/>
        </p:nvSpPr>
        <p:spPr>
          <a:xfrm>
            <a:off x="3772950" y="1276750"/>
            <a:ext cx="5388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28" name="Google Shape;228;g36dd61e3e3e_0_26"/>
          <p:cNvSpPr txBox="1"/>
          <p:nvPr/>
        </p:nvSpPr>
        <p:spPr>
          <a:xfrm>
            <a:off x="3322650" y="76200"/>
            <a:ext cx="56718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The materials provided in this institutional Open Educational Resource (iOER) are intended solely for educational and training (Learning &amp; Development) purposes. Quest International University assumes no responsibility for any misuse, misinterpretation, or unintended application of the content. The views and opinions expressed within these materials are those of the individual authors and do not necessarily reflect the official stance or policy of Quest International University.</a:t>
            </a:r>
            <a:endParaRPr b="0" i="0" sz="1400" u="none" cap="none" strike="noStrike">
              <a:solidFill>
                <a:schemeClr val="dk1"/>
              </a:solidFill>
              <a:latin typeface="Poppins"/>
              <a:ea typeface="Poppins"/>
              <a:cs typeface="Poppins"/>
              <a:sym typeface="Poppins"/>
            </a:endParaRPr>
          </a:p>
          <a:p>
            <a:pPr indent="-317500" lvl="0" marL="457200" marR="0" rtl="0" algn="just">
              <a:lnSpc>
                <a:spcPct val="100000"/>
              </a:lnSpc>
              <a:spcBef>
                <a:spcPts val="1200"/>
              </a:spcBef>
              <a:spcAft>
                <a:spcPts val="0"/>
              </a:spcAft>
              <a:buClr>
                <a:schemeClr val="dk1"/>
              </a:buClr>
              <a:buSzPts val="1400"/>
              <a:buFont typeface="Poppins"/>
              <a:buChar char="●"/>
            </a:pPr>
            <a:r>
              <a:rPr b="0" i="0" lang="en-MY" sz="1400" u="none" cap="none" strike="noStrike">
                <a:solidFill>
                  <a:schemeClr val="dk1"/>
                </a:solidFill>
                <a:latin typeface="Poppins"/>
                <a:ea typeface="Poppins"/>
                <a:cs typeface="Poppins"/>
                <a:sym typeface="Poppins"/>
              </a:rPr>
              <a:t>No derivative works may use the name, logo, or official branding of Quest International University without prior written approval. </a:t>
            </a:r>
            <a:endParaRPr b="0" i="0" sz="1300" u="none" cap="none" strike="noStrike">
              <a:solidFill>
                <a:schemeClr val="dk2"/>
              </a:solidFill>
              <a:latin typeface="Poppins"/>
              <a:ea typeface="Poppins"/>
              <a:cs typeface="Poppins"/>
              <a:sym typeface="Poppins"/>
            </a:endParaRPr>
          </a:p>
        </p:txBody>
      </p:sp>
      <p:pic>
        <p:nvPicPr>
          <p:cNvPr id="229" name="Google Shape;229;g36dd61e3e3e_0_26"/>
          <p:cNvPicPr preferRelativeResize="0"/>
          <p:nvPr/>
        </p:nvPicPr>
        <p:blipFill rotWithShape="1">
          <a:blip r:embed="rId5">
            <a:alphaModFix/>
          </a:blip>
          <a:srcRect b="216129" l="18980" r="-18980" t="-216129"/>
          <a:stretch/>
        </p:blipFill>
        <p:spPr>
          <a:xfrm>
            <a:off x="-297025" y="673503"/>
            <a:ext cx="9143999" cy="1106744"/>
          </a:xfrm>
          <a:prstGeom prst="rect">
            <a:avLst/>
          </a:prstGeom>
          <a:noFill/>
          <a:ln>
            <a:noFill/>
          </a:ln>
        </p:spPr>
      </p:pic>
      <p:sp>
        <p:nvSpPr>
          <p:cNvPr id="230" name="Google Shape;230;g36dd61e3e3e_0_26"/>
          <p:cNvSpPr txBox="1"/>
          <p:nvPr/>
        </p:nvSpPr>
        <p:spPr>
          <a:xfrm>
            <a:off x="3489575" y="4309675"/>
            <a:ext cx="4877700" cy="3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2"/>
                </a:solidFill>
                <a:latin typeface="Arial"/>
                <a:ea typeface="Arial"/>
                <a:cs typeface="Arial"/>
                <a:sym typeface="Arial"/>
              </a:rPr>
              <a:t>For any enquiries, kindly email Academic Affairs Division (AAD) at </a:t>
            </a:r>
            <a:r>
              <a:rPr b="0" i="0" lang="en-MY" sz="1400" u="sng" cap="none" strike="noStrike">
                <a:solidFill>
                  <a:schemeClr val="hlink"/>
                </a:solidFill>
                <a:latin typeface="Arial"/>
                <a:ea typeface="Arial"/>
                <a:cs typeface="Arial"/>
                <a:sym typeface="Arial"/>
                <a:hlinkClick r:id="rId6"/>
              </a:rPr>
              <a:t>aad@qiu.edu.my</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4"/>
          <p:cNvPicPr preferRelativeResize="0"/>
          <p:nvPr/>
        </p:nvPicPr>
        <p:blipFill rotWithShape="1">
          <a:blip r:embed="rId3">
            <a:alphaModFix/>
          </a:blip>
          <a:srcRect b="0" l="0" r="0" t="0"/>
          <a:stretch/>
        </p:blipFill>
        <p:spPr>
          <a:xfrm>
            <a:off x="0" y="0"/>
            <a:ext cx="3322650" cy="5143500"/>
          </a:xfrm>
          <a:prstGeom prst="rect">
            <a:avLst/>
          </a:prstGeom>
          <a:noFill/>
          <a:ln>
            <a:noFill/>
          </a:ln>
        </p:spPr>
      </p:pic>
      <p:sp>
        <p:nvSpPr>
          <p:cNvPr id="74" name="Google Shape;74;p4"/>
          <p:cNvSpPr txBox="1"/>
          <p:nvPr/>
        </p:nvSpPr>
        <p:spPr>
          <a:xfrm>
            <a:off x="278650" y="1452900"/>
            <a:ext cx="2868900" cy="5418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200"/>
              <a:buFont typeface="Arial"/>
              <a:buNone/>
            </a:pPr>
            <a:r>
              <a:rPr b="1" i="0" lang="en-MY" sz="2900" u="none" cap="none" strike="noStrike">
                <a:solidFill>
                  <a:srgbClr val="FFFFFF"/>
                </a:solidFill>
                <a:latin typeface="Poppins"/>
                <a:ea typeface="Poppins"/>
                <a:cs typeface="Poppins"/>
                <a:sym typeface="Poppins"/>
              </a:rPr>
              <a:t>Overview</a:t>
            </a:r>
            <a:endParaRPr b="1" i="0" sz="1400" u="none" cap="none" strike="noStrike">
              <a:solidFill>
                <a:srgbClr val="000000"/>
              </a:solidFill>
              <a:latin typeface="Century Gothic"/>
              <a:ea typeface="Century Gothic"/>
              <a:cs typeface="Century Gothic"/>
              <a:sym typeface="Century Gothic"/>
            </a:endParaRPr>
          </a:p>
        </p:txBody>
      </p:sp>
      <p:pic>
        <p:nvPicPr>
          <p:cNvPr id="75" name="Google Shape;75;p4"/>
          <p:cNvPicPr preferRelativeResize="0"/>
          <p:nvPr/>
        </p:nvPicPr>
        <p:blipFill rotWithShape="1">
          <a:blip r:embed="rId4">
            <a:alphaModFix/>
          </a:blip>
          <a:srcRect b="0" l="0" r="0" t="0"/>
          <a:stretch/>
        </p:blipFill>
        <p:spPr>
          <a:xfrm>
            <a:off x="315468" y="350184"/>
            <a:ext cx="2326988" cy="357206"/>
          </a:xfrm>
          <a:prstGeom prst="rect">
            <a:avLst/>
          </a:prstGeom>
          <a:noFill/>
          <a:ln>
            <a:noFill/>
          </a:ln>
        </p:spPr>
      </p:pic>
      <p:sp>
        <p:nvSpPr>
          <p:cNvPr id="76" name="Google Shape;76;p4"/>
          <p:cNvSpPr/>
          <p:nvPr/>
        </p:nvSpPr>
        <p:spPr>
          <a:xfrm>
            <a:off x="3624475" y="932825"/>
            <a:ext cx="5034000" cy="35646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115000"/>
              </a:lnSpc>
              <a:spcBef>
                <a:spcPts val="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Basics of Creative Commons (CC)</a:t>
            </a:r>
            <a:endParaRPr sz="2300">
              <a:solidFill>
                <a:schemeClr val="dk1"/>
              </a:solidFill>
              <a:latin typeface="Poppins Light"/>
              <a:ea typeface="Poppins Light"/>
              <a:cs typeface="Poppins Light"/>
              <a:sym typeface="Poppins Light"/>
            </a:endParaRPr>
          </a:p>
          <a:p>
            <a:pPr indent="-374650" lvl="0" marL="457200" marR="0" rtl="0" algn="l">
              <a:lnSpc>
                <a:spcPct val="115000"/>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CC License Chooser Tool</a:t>
            </a:r>
            <a:endParaRPr sz="2300">
              <a:solidFill>
                <a:schemeClr val="dk1"/>
              </a:solidFill>
              <a:latin typeface="Poppins Light"/>
              <a:ea typeface="Poppins Light"/>
              <a:cs typeface="Poppins Light"/>
              <a:sym typeface="Poppins Light"/>
            </a:endParaRPr>
          </a:p>
          <a:p>
            <a:pPr indent="-374650" lvl="0" marL="457200" marR="0" rtl="0" algn="l">
              <a:lnSpc>
                <a:spcPct val="115000"/>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TASL</a:t>
            </a:r>
            <a:endParaRPr sz="2300">
              <a:solidFill>
                <a:schemeClr val="dk1"/>
              </a:solidFill>
              <a:latin typeface="Poppins Light"/>
              <a:ea typeface="Poppins Light"/>
              <a:cs typeface="Poppins Light"/>
              <a:sym typeface="Poppins Light"/>
            </a:endParaRPr>
          </a:p>
          <a:p>
            <a:pPr indent="-374650" lvl="0" marL="457200" marR="0" rtl="0" algn="l">
              <a:lnSpc>
                <a:spcPct val="115000"/>
              </a:lnSpc>
              <a:spcBef>
                <a:spcPts val="1000"/>
              </a:spcBef>
              <a:spcAft>
                <a:spcPts val="0"/>
              </a:spcAft>
              <a:buClr>
                <a:schemeClr val="dk1"/>
              </a:buClr>
              <a:buSzPts val="2300"/>
              <a:buFont typeface="Poppins Light"/>
              <a:buChar char="●"/>
            </a:pPr>
            <a:r>
              <a:rPr lang="en-MY" sz="2300">
                <a:solidFill>
                  <a:schemeClr val="dk1"/>
                </a:solidFill>
                <a:latin typeface="Poppins Light"/>
                <a:ea typeface="Poppins Light"/>
                <a:cs typeface="Poppins Light"/>
                <a:sym typeface="Poppins Light"/>
              </a:rPr>
              <a:t>License Deeds</a:t>
            </a:r>
            <a:endParaRPr sz="2300">
              <a:solidFill>
                <a:schemeClr val="dk1"/>
              </a:solidFill>
              <a:latin typeface="Poppins Light"/>
              <a:ea typeface="Poppins Light"/>
              <a:cs typeface="Poppins Light"/>
              <a:sym typeface="Poppins Light"/>
            </a:endParaRPr>
          </a:p>
          <a:p>
            <a:pPr indent="0" lvl="0" marL="0" marR="0" rtl="0" algn="l">
              <a:lnSpc>
                <a:spcPct val="87272"/>
              </a:lnSpc>
              <a:spcBef>
                <a:spcPts val="100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a:p>
            <a:pPr indent="0" lvl="0" marL="457200" marR="0" rtl="0" algn="l">
              <a:lnSpc>
                <a:spcPct val="87272"/>
              </a:lnSpc>
              <a:spcBef>
                <a:spcPts val="0"/>
              </a:spcBef>
              <a:spcAft>
                <a:spcPts val="0"/>
              </a:spcAft>
              <a:buClr>
                <a:srgbClr val="000000"/>
              </a:buClr>
              <a:buSzPts val="1600"/>
              <a:buFont typeface="Arial"/>
              <a:buNone/>
            </a:pPr>
            <a:r>
              <a:t/>
            </a:r>
            <a:endParaRPr b="0" i="0" sz="1800" u="none" cap="none" strike="noStrike">
              <a:solidFill>
                <a:schemeClr val="dk1"/>
              </a:solidFill>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pic>
        <p:nvPicPr>
          <p:cNvPr id="82" name="Google Shape;82;g34ba173c4b2_3_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83" name="Google Shape;83;g34ba173c4b2_3_67"/>
          <p:cNvSpPr txBox="1"/>
          <p:nvPr/>
        </p:nvSpPr>
        <p:spPr>
          <a:xfrm>
            <a:off x="4611250" y="0"/>
            <a:ext cx="44004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WHERE TO SEARCH FOR OER?</a:t>
            </a:r>
            <a:endParaRPr b="1" i="0" sz="2600" u="none" cap="none" strike="noStrike">
              <a:solidFill>
                <a:schemeClr val="lt1"/>
              </a:solidFill>
              <a:latin typeface="Poppins"/>
              <a:ea typeface="Poppins"/>
              <a:cs typeface="Poppins"/>
              <a:sym typeface="Poppins"/>
            </a:endParaRPr>
          </a:p>
        </p:txBody>
      </p:sp>
      <p:pic>
        <p:nvPicPr>
          <p:cNvPr id="84" name="Google Shape;84;g34ba173c4b2_3_67"/>
          <p:cNvPicPr preferRelativeResize="0"/>
          <p:nvPr/>
        </p:nvPicPr>
        <p:blipFill>
          <a:blip r:embed="rId5">
            <a:alphaModFix/>
          </a:blip>
          <a:stretch>
            <a:fillRect/>
          </a:stretch>
        </p:blipFill>
        <p:spPr>
          <a:xfrm>
            <a:off x="217375" y="1132900"/>
            <a:ext cx="3305426" cy="552925"/>
          </a:xfrm>
          <a:prstGeom prst="rect">
            <a:avLst/>
          </a:prstGeom>
          <a:noFill/>
          <a:ln cap="flat" cmpd="sng" w="9525">
            <a:solidFill>
              <a:schemeClr val="dk2"/>
            </a:solidFill>
            <a:prstDash val="solid"/>
            <a:round/>
            <a:headEnd len="sm" w="sm" type="none"/>
            <a:tailEnd len="sm" w="sm" type="none"/>
          </a:ln>
        </p:spPr>
      </p:pic>
      <p:sp>
        <p:nvSpPr>
          <p:cNvPr id="85" name="Google Shape;85;g34ba173c4b2_3_67"/>
          <p:cNvSpPr txBox="1"/>
          <p:nvPr/>
        </p:nvSpPr>
        <p:spPr>
          <a:xfrm>
            <a:off x="4127325" y="1209275"/>
            <a:ext cx="4718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6"/>
              </a:rPr>
              <a:t>https://openstax.org/subjects</a:t>
            </a:r>
            <a:endParaRPr sz="1600"/>
          </a:p>
        </p:txBody>
      </p:sp>
      <p:pic>
        <p:nvPicPr>
          <p:cNvPr id="86" name="Google Shape;86;g34ba173c4b2_3_67"/>
          <p:cNvPicPr preferRelativeResize="0"/>
          <p:nvPr/>
        </p:nvPicPr>
        <p:blipFill>
          <a:blip r:embed="rId7">
            <a:alphaModFix/>
          </a:blip>
          <a:stretch>
            <a:fillRect/>
          </a:stretch>
        </p:blipFill>
        <p:spPr>
          <a:xfrm>
            <a:off x="217375" y="1978950"/>
            <a:ext cx="3305425" cy="699381"/>
          </a:xfrm>
          <a:prstGeom prst="rect">
            <a:avLst/>
          </a:prstGeom>
          <a:noFill/>
          <a:ln cap="flat" cmpd="sng" w="9525">
            <a:solidFill>
              <a:schemeClr val="dk2"/>
            </a:solidFill>
            <a:prstDash val="solid"/>
            <a:round/>
            <a:headEnd len="sm" w="sm" type="none"/>
            <a:tailEnd len="sm" w="sm" type="none"/>
          </a:ln>
        </p:spPr>
      </p:pic>
      <p:sp>
        <p:nvSpPr>
          <p:cNvPr id="87" name="Google Shape;87;g34ba173c4b2_3_67"/>
          <p:cNvSpPr txBox="1"/>
          <p:nvPr/>
        </p:nvSpPr>
        <p:spPr>
          <a:xfrm>
            <a:off x="4127325" y="1978950"/>
            <a:ext cx="47187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8"/>
              </a:rPr>
              <a:t>https://open.umich.edu/find/open-</a:t>
            </a:r>
            <a:endParaRPr sz="1600"/>
          </a:p>
          <a:p>
            <a:pPr indent="0" lvl="0" marL="0" rtl="0" algn="l">
              <a:spcBef>
                <a:spcPts val="0"/>
              </a:spcBef>
              <a:spcAft>
                <a:spcPts val="0"/>
              </a:spcAft>
              <a:buNone/>
            </a:pPr>
            <a:r>
              <a:rPr lang="en-MY" sz="1600" u="sng">
                <a:solidFill>
                  <a:schemeClr val="hlink"/>
                </a:solidFill>
                <a:hlinkClick r:id="rId9"/>
              </a:rPr>
              <a:t>educational-resources/medical-resources</a:t>
            </a:r>
            <a:endParaRPr sz="1600"/>
          </a:p>
        </p:txBody>
      </p:sp>
      <p:pic>
        <p:nvPicPr>
          <p:cNvPr id="88" name="Google Shape;88;g34ba173c4b2_3_67"/>
          <p:cNvPicPr preferRelativeResize="0"/>
          <p:nvPr/>
        </p:nvPicPr>
        <p:blipFill>
          <a:blip r:embed="rId10">
            <a:alphaModFix/>
          </a:blip>
          <a:stretch>
            <a:fillRect/>
          </a:stretch>
        </p:blipFill>
        <p:spPr>
          <a:xfrm>
            <a:off x="227025" y="3011150"/>
            <a:ext cx="3286125" cy="638175"/>
          </a:xfrm>
          <a:prstGeom prst="rect">
            <a:avLst/>
          </a:prstGeom>
          <a:noFill/>
          <a:ln cap="flat" cmpd="sng" w="9525">
            <a:solidFill>
              <a:schemeClr val="dk2"/>
            </a:solidFill>
            <a:prstDash val="solid"/>
            <a:round/>
            <a:headEnd len="sm" w="sm" type="none"/>
            <a:tailEnd len="sm" w="sm" type="none"/>
          </a:ln>
        </p:spPr>
      </p:pic>
      <p:sp>
        <p:nvSpPr>
          <p:cNvPr id="89" name="Google Shape;89;g34ba173c4b2_3_67"/>
          <p:cNvSpPr txBox="1"/>
          <p:nvPr/>
        </p:nvSpPr>
        <p:spPr>
          <a:xfrm>
            <a:off x="4127325" y="2806900"/>
            <a:ext cx="4884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11"/>
              </a:rPr>
              <a:t>https://open.bccampus.ca/browse-our-collection/find-open-textbooks/?</a:t>
            </a:r>
            <a:r>
              <a:rPr lang="en-MY" sz="1600" u="sng">
                <a:solidFill>
                  <a:schemeClr val="hlink"/>
                </a:solidFill>
                <a:hlinkClick r:id="rId12"/>
              </a:rPr>
              <a:t>s</a:t>
            </a:r>
            <a:r>
              <a:rPr lang="en-MY" sz="1600" u="sng">
                <a:solidFill>
                  <a:schemeClr val="hlink"/>
                </a:solidFill>
                <a:hlinkClick r:id="rId13"/>
              </a:rPr>
              <a:t>ubject</a:t>
            </a:r>
            <a:endParaRPr sz="1600"/>
          </a:p>
        </p:txBody>
      </p:sp>
      <p:pic>
        <p:nvPicPr>
          <p:cNvPr id="90" name="Google Shape;90;g34ba173c4b2_3_67"/>
          <p:cNvPicPr preferRelativeResize="0"/>
          <p:nvPr/>
        </p:nvPicPr>
        <p:blipFill>
          <a:blip r:embed="rId14">
            <a:alphaModFix/>
          </a:blip>
          <a:stretch>
            <a:fillRect/>
          </a:stretch>
        </p:blipFill>
        <p:spPr>
          <a:xfrm>
            <a:off x="227025" y="3817325"/>
            <a:ext cx="2638425" cy="752475"/>
          </a:xfrm>
          <a:prstGeom prst="rect">
            <a:avLst/>
          </a:prstGeom>
          <a:noFill/>
          <a:ln cap="flat" cmpd="sng" w="9525">
            <a:solidFill>
              <a:schemeClr val="dk2"/>
            </a:solidFill>
            <a:prstDash val="solid"/>
            <a:round/>
            <a:headEnd len="sm" w="sm" type="none"/>
            <a:tailEnd len="sm" w="sm" type="none"/>
          </a:ln>
        </p:spPr>
      </p:pic>
      <p:sp>
        <p:nvSpPr>
          <p:cNvPr id="91" name="Google Shape;91;g34ba173c4b2_3_67"/>
          <p:cNvSpPr txBox="1"/>
          <p:nvPr/>
        </p:nvSpPr>
        <p:spPr>
          <a:xfrm>
            <a:off x="4134932" y="3885775"/>
            <a:ext cx="4197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15"/>
              </a:rPr>
              <a:t>https://www.merlot.org/merlot/materials.htm</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pic>
        <p:nvPicPr>
          <p:cNvPr id="97" name="Google Shape;97;g34f8c99d8cf_1_0"/>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pic>
        <p:nvPicPr>
          <p:cNvPr id="98" name="Google Shape;98;g34f8c99d8cf_1_0"/>
          <p:cNvPicPr preferRelativeResize="0"/>
          <p:nvPr/>
        </p:nvPicPr>
        <p:blipFill>
          <a:blip r:embed="rId5">
            <a:alphaModFix/>
          </a:blip>
          <a:stretch>
            <a:fillRect/>
          </a:stretch>
        </p:blipFill>
        <p:spPr>
          <a:xfrm>
            <a:off x="386925" y="1199676"/>
            <a:ext cx="2327000" cy="1712196"/>
          </a:xfrm>
          <a:prstGeom prst="rect">
            <a:avLst/>
          </a:prstGeom>
          <a:noFill/>
          <a:ln cap="flat" cmpd="sng" w="9525">
            <a:solidFill>
              <a:schemeClr val="dk2"/>
            </a:solidFill>
            <a:prstDash val="solid"/>
            <a:round/>
            <a:headEnd len="sm" w="sm" type="none"/>
            <a:tailEnd len="sm" w="sm" type="none"/>
          </a:ln>
        </p:spPr>
      </p:pic>
      <p:sp>
        <p:nvSpPr>
          <p:cNvPr id="99" name="Google Shape;99;g34f8c99d8cf_1_0"/>
          <p:cNvSpPr txBox="1"/>
          <p:nvPr/>
        </p:nvSpPr>
        <p:spPr>
          <a:xfrm>
            <a:off x="3627025" y="1281975"/>
            <a:ext cx="4601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6"/>
              </a:rPr>
              <a:t>https://lyryx.com/subjects/business/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MY" sz="1600" u="sng">
                <a:solidFill>
                  <a:schemeClr val="hlink"/>
                </a:solidFill>
                <a:hlinkClick r:id="rId7"/>
              </a:rPr>
              <a:t>https://lyryx.com/subjects/economics/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MY" sz="1600" u="sng">
                <a:solidFill>
                  <a:schemeClr val="hlink"/>
                </a:solidFill>
                <a:hlinkClick r:id="rId8"/>
              </a:rPr>
              <a:t>https://lyryx.com/subjects/mathematics</a:t>
            </a:r>
            <a:endParaRPr sz="1600"/>
          </a:p>
          <a:p>
            <a:pPr indent="0" lvl="0" marL="0" rtl="0" algn="l">
              <a:spcBef>
                <a:spcPts val="0"/>
              </a:spcBef>
              <a:spcAft>
                <a:spcPts val="0"/>
              </a:spcAft>
              <a:buNone/>
            </a:pPr>
            <a:r>
              <a:rPr lang="en-MY" sz="1600" u="sng">
                <a:solidFill>
                  <a:schemeClr val="hlink"/>
                </a:solidFill>
                <a:hlinkClick r:id="rId9"/>
              </a:rPr>
              <a:t>-statistics/</a:t>
            </a:r>
            <a:endParaRPr sz="1600"/>
          </a:p>
        </p:txBody>
      </p:sp>
      <p:pic>
        <p:nvPicPr>
          <p:cNvPr id="100" name="Google Shape;100;g34f8c99d8cf_1_0"/>
          <p:cNvPicPr preferRelativeResize="0"/>
          <p:nvPr/>
        </p:nvPicPr>
        <p:blipFill>
          <a:blip r:embed="rId10">
            <a:alphaModFix/>
          </a:blip>
          <a:stretch>
            <a:fillRect/>
          </a:stretch>
        </p:blipFill>
        <p:spPr>
          <a:xfrm>
            <a:off x="386925" y="3213650"/>
            <a:ext cx="2588700" cy="664200"/>
          </a:xfrm>
          <a:prstGeom prst="rect">
            <a:avLst/>
          </a:prstGeom>
          <a:noFill/>
          <a:ln cap="flat" cmpd="sng" w="9525">
            <a:solidFill>
              <a:schemeClr val="dk2"/>
            </a:solidFill>
            <a:prstDash val="solid"/>
            <a:round/>
            <a:headEnd len="sm" w="sm" type="none"/>
            <a:tailEnd len="sm" w="sm" type="none"/>
          </a:ln>
        </p:spPr>
      </p:pic>
      <p:sp>
        <p:nvSpPr>
          <p:cNvPr id="101" name="Google Shape;101;g34f8c99d8cf_1_0"/>
          <p:cNvSpPr txBox="1"/>
          <p:nvPr/>
        </p:nvSpPr>
        <p:spPr>
          <a:xfrm>
            <a:off x="3689575" y="336335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11"/>
              </a:rPr>
              <a:t>https://www.saylor.org/books/</a:t>
            </a:r>
            <a:endParaRPr sz="1600"/>
          </a:p>
        </p:txBody>
      </p:sp>
      <p:pic>
        <p:nvPicPr>
          <p:cNvPr id="102" name="Google Shape;102;g34f8c99d8cf_1_0"/>
          <p:cNvPicPr preferRelativeResize="0"/>
          <p:nvPr/>
        </p:nvPicPr>
        <p:blipFill>
          <a:blip r:embed="rId12">
            <a:alphaModFix/>
          </a:blip>
          <a:stretch>
            <a:fillRect/>
          </a:stretch>
        </p:blipFill>
        <p:spPr>
          <a:xfrm>
            <a:off x="399188" y="4179625"/>
            <a:ext cx="2682525" cy="739275"/>
          </a:xfrm>
          <a:prstGeom prst="rect">
            <a:avLst/>
          </a:prstGeom>
          <a:noFill/>
          <a:ln cap="flat" cmpd="sng" w="9525">
            <a:solidFill>
              <a:schemeClr val="dk2"/>
            </a:solidFill>
            <a:prstDash val="solid"/>
            <a:round/>
            <a:headEnd len="sm" w="sm" type="none"/>
            <a:tailEnd len="sm" w="sm" type="none"/>
          </a:ln>
        </p:spPr>
      </p:pic>
      <p:sp>
        <p:nvSpPr>
          <p:cNvPr id="103" name="Google Shape;103;g34f8c99d8cf_1_0"/>
          <p:cNvSpPr txBox="1"/>
          <p:nvPr/>
        </p:nvSpPr>
        <p:spPr>
          <a:xfrm>
            <a:off x="3627025" y="4399775"/>
            <a:ext cx="3772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13"/>
              </a:rPr>
              <a:t>https://irsc.libguides.com/business/OER</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pic>
        <p:nvPicPr>
          <p:cNvPr id="109" name="Google Shape;109;g34f8c99d8cf_1_26"/>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pic>
        <p:nvPicPr>
          <p:cNvPr id="110" name="Google Shape;110;g34f8c99d8cf_1_26"/>
          <p:cNvPicPr preferRelativeResize="0"/>
          <p:nvPr/>
        </p:nvPicPr>
        <p:blipFill>
          <a:blip r:embed="rId5">
            <a:alphaModFix/>
          </a:blip>
          <a:stretch>
            <a:fillRect/>
          </a:stretch>
        </p:blipFill>
        <p:spPr>
          <a:xfrm>
            <a:off x="219088" y="1045025"/>
            <a:ext cx="3809422" cy="933600"/>
          </a:xfrm>
          <a:prstGeom prst="rect">
            <a:avLst/>
          </a:prstGeom>
          <a:noFill/>
          <a:ln cap="flat" cmpd="sng" w="9525">
            <a:solidFill>
              <a:schemeClr val="dk2"/>
            </a:solidFill>
            <a:prstDash val="solid"/>
            <a:round/>
            <a:headEnd len="sm" w="sm" type="none"/>
            <a:tailEnd len="sm" w="sm" type="none"/>
          </a:ln>
        </p:spPr>
      </p:pic>
      <p:sp>
        <p:nvSpPr>
          <p:cNvPr id="111" name="Google Shape;111;g34f8c99d8cf_1_26"/>
          <p:cNvSpPr txBox="1"/>
          <p:nvPr/>
        </p:nvSpPr>
        <p:spPr>
          <a:xfrm>
            <a:off x="4498300" y="1202300"/>
            <a:ext cx="3606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6"/>
              </a:rPr>
              <a:t>https://open.umn.edu/opentextbooks/</a:t>
            </a:r>
            <a:endParaRPr sz="1600"/>
          </a:p>
        </p:txBody>
      </p:sp>
      <p:pic>
        <p:nvPicPr>
          <p:cNvPr id="112" name="Google Shape;112;g34f8c99d8cf_1_26"/>
          <p:cNvPicPr preferRelativeResize="0"/>
          <p:nvPr/>
        </p:nvPicPr>
        <p:blipFill>
          <a:blip r:embed="rId7">
            <a:alphaModFix/>
          </a:blip>
          <a:stretch>
            <a:fillRect/>
          </a:stretch>
        </p:blipFill>
        <p:spPr>
          <a:xfrm>
            <a:off x="250988" y="2123213"/>
            <a:ext cx="3745600" cy="839650"/>
          </a:xfrm>
          <a:prstGeom prst="rect">
            <a:avLst/>
          </a:prstGeom>
          <a:noFill/>
          <a:ln cap="flat" cmpd="sng" w="9525">
            <a:solidFill>
              <a:schemeClr val="dk2"/>
            </a:solidFill>
            <a:prstDash val="solid"/>
            <a:round/>
            <a:headEnd len="sm" w="sm" type="none"/>
            <a:tailEnd len="sm" w="sm" type="none"/>
          </a:ln>
        </p:spPr>
      </p:pic>
      <p:sp>
        <p:nvSpPr>
          <p:cNvPr id="113" name="Google Shape;113;g34f8c99d8cf_1_26"/>
          <p:cNvSpPr txBox="1"/>
          <p:nvPr/>
        </p:nvSpPr>
        <p:spPr>
          <a:xfrm>
            <a:off x="4624574" y="2343150"/>
            <a:ext cx="3354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8"/>
              </a:rPr>
              <a:t>https://www.textbookequity.org/</a:t>
            </a:r>
            <a:endParaRPr sz="1600"/>
          </a:p>
        </p:txBody>
      </p:sp>
      <p:pic>
        <p:nvPicPr>
          <p:cNvPr id="114" name="Google Shape;114;g34f8c99d8cf_1_26"/>
          <p:cNvPicPr preferRelativeResize="0"/>
          <p:nvPr/>
        </p:nvPicPr>
        <p:blipFill>
          <a:blip r:embed="rId9">
            <a:alphaModFix/>
          </a:blip>
          <a:stretch>
            <a:fillRect/>
          </a:stretch>
        </p:blipFill>
        <p:spPr>
          <a:xfrm>
            <a:off x="219075" y="3204175"/>
            <a:ext cx="3995750" cy="711572"/>
          </a:xfrm>
          <a:prstGeom prst="rect">
            <a:avLst/>
          </a:prstGeom>
          <a:noFill/>
          <a:ln cap="flat" cmpd="sng" w="9525">
            <a:solidFill>
              <a:schemeClr val="dk2"/>
            </a:solidFill>
            <a:prstDash val="solid"/>
            <a:round/>
            <a:headEnd len="sm" w="sm" type="none"/>
            <a:tailEnd len="sm" w="sm" type="none"/>
          </a:ln>
        </p:spPr>
      </p:pic>
      <p:sp>
        <p:nvSpPr>
          <p:cNvPr id="115" name="Google Shape;115;g34f8c99d8cf_1_26"/>
          <p:cNvSpPr txBox="1"/>
          <p:nvPr/>
        </p:nvSpPr>
        <p:spPr>
          <a:xfrm>
            <a:off x="4624574" y="3377775"/>
            <a:ext cx="3869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10"/>
              </a:rPr>
              <a:t>https://libguides.humboldt.edu/openedu/</a:t>
            </a:r>
            <a:endParaRPr sz="1600"/>
          </a:p>
        </p:txBody>
      </p:sp>
      <p:pic>
        <p:nvPicPr>
          <p:cNvPr id="116" name="Google Shape;116;g34f8c99d8cf_1_26"/>
          <p:cNvPicPr preferRelativeResize="0"/>
          <p:nvPr/>
        </p:nvPicPr>
        <p:blipFill>
          <a:blip r:embed="rId11">
            <a:alphaModFix/>
          </a:blip>
          <a:stretch>
            <a:fillRect/>
          </a:stretch>
        </p:blipFill>
        <p:spPr>
          <a:xfrm>
            <a:off x="219075" y="4157050"/>
            <a:ext cx="3809426" cy="788159"/>
          </a:xfrm>
          <a:prstGeom prst="rect">
            <a:avLst/>
          </a:prstGeom>
          <a:noFill/>
          <a:ln cap="flat" cmpd="sng" w="9525">
            <a:solidFill>
              <a:schemeClr val="dk2"/>
            </a:solidFill>
            <a:prstDash val="solid"/>
            <a:round/>
            <a:headEnd len="sm" w="sm" type="none"/>
            <a:tailEnd len="sm" w="sm" type="none"/>
          </a:ln>
        </p:spPr>
      </p:pic>
      <p:sp>
        <p:nvSpPr>
          <p:cNvPr id="117" name="Google Shape;117;g34f8c99d8cf_1_26"/>
          <p:cNvSpPr txBox="1"/>
          <p:nvPr/>
        </p:nvSpPr>
        <p:spPr>
          <a:xfrm>
            <a:off x="4624574" y="4412400"/>
            <a:ext cx="3354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600" u="sng">
                <a:solidFill>
                  <a:schemeClr val="hlink"/>
                </a:solidFill>
                <a:hlinkClick r:id="rId12"/>
              </a:rPr>
              <a:t>https://ocw.mit.edu/index.htm</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pic>
        <p:nvPicPr>
          <p:cNvPr id="123" name="Google Shape;123;g34ba26c7e9c_1_8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24" name="Google Shape;124;g34ba26c7e9c_1_883"/>
          <p:cNvSpPr txBox="1"/>
          <p:nvPr/>
        </p:nvSpPr>
        <p:spPr>
          <a:xfrm>
            <a:off x="380425" y="1151675"/>
            <a:ext cx="8781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200">
                <a:solidFill>
                  <a:schemeClr val="dk1"/>
                </a:solidFill>
              </a:rPr>
              <a:t>OER COMMONS: </a:t>
            </a:r>
            <a:r>
              <a:rPr b="1" lang="en-MY" sz="2200" u="sng">
                <a:solidFill>
                  <a:schemeClr val="hlink"/>
                </a:solidFill>
                <a:hlinkClick r:id="rId5"/>
              </a:rPr>
              <a:t>https://www.oercommons.org/</a:t>
            </a:r>
            <a:endParaRPr b="1" sz="2200">
              <a:solidFill>
                <a:schemeClr val="dk1"/>
              </a:solidFill>
            </a:endParaRPr>
          </a:p>
        </p:txBody>
      </p:sp>
      <p:pic>
        <p:nvPicPr>
          <p:cNvPr id="125" name="Google Shape;125;g34ba26c7e9c_1_883"/>
          <p:cNvPicPr preferRelativeResize="0"/>
          <p:nvPr/>
        </p:nvPicPr>
        <p:blipFill>
          <a:blip r:embed="rId6">
            <a:alphaModFix/>
          </a:blip>
          <a:stretch>
            <a:fillRect/>
          </a:stretch>
        </p:blipFill>
        <p:spPr>
          <a:xfrm>
            <a:off x="576950" y="1796000"/>
            <a:ext cx="5731191" cy="31638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pic>
        <p:nvPicPr>
          <p:cNvPr id="131" name="Google Shape;131;g34ba26c7e9c_1_983"/>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32" name="Google Shape;132;g34ba26c7e9c_1_983"/>
          <p:cNvSpPr txBox="1"/>
          <p:nvPr/>
        </p:nvSpPr>
        <p:spPr>
          <a:xfrm>
            <a:off x="4572000" y="0"/>
            <a:ext cx="42111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t/>
            </a:r>
            <a:endParaRPr b="1" i="0" sz="2600" u="none" cap="none" strike="noStrike">
              <a:solidFill>
                <a:schemeClr val="lt1"/>
              </a:solidFill>
              <a:latin typeface="Poppins"/>
              <a:ea typeface="Poppins"/>
              <a:cs typeface="Poppins"/>
              <a:sym typeface="Poppins"/>
            </a:endParaRPr>
          </a:p>
        </p:txBody>
      </p:sp>
      <p:pic>
        <p:nvPicPr>
          <p:cNvPr id="133" name="Google Shape;133;g34ba26c7e9c_1_983"/>
          <p:cNvPicPr preferRelativeResize="0"/>
          <p:nvPr/>
        </p:nvPicPr>
        <p:blipFill>
          <a:blip r:embed="rId5">
            <a:alphaModFix/>
          </a:blip>
          <a:stretch>
            <a:fillRect/>
          </a:stretch>
        </p:blipFill>
        <p:spPr>
          <a:xfrm>
            <a:off x="277450" y="1148525"/>
            <a:ext cx="2592927" cy="1582125"/>
          </a:xfrm>
          <a:prstGeom prst="rect">
            <a:avLst/>
          </a:prstGeom>
          <a:noFill/>
          <a:ln cap="flat" cmpd="sng" w="9525">
            <a:solidFill>
              <a:schemeClr val="dk2"/>
            </a:solidFill>
            <a:prstDash val="solid"/>
            <a:round/>
            <a:headEnd len="sm" w="sm" type="none"/>
            <a:tailEnd len="sm" w="sm" type="none"/>
          </a:ln>
        </p:spPr>
      </p:pic>
      <p:sp>
        <p:nvSpPr>
          <p:cNvPr id="134" name="Google Shape;134;g34ba26c7e9c_1_983"/>
          <p:cNvSpPr txBox="1"/>
          <p:nvPr/>
        </p:nvSpPr>
        <p:spPr>
          <a:xfrm>
            <a:off x="3748175" y="1791975"/>
            <a:ext cx="5509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1900"/>
              <a:t>Open Educational Resources (OER): Images</a:t>
            </a:r>
            <a:endParaRPr b="1" sz="1900"/>
          </a:p>
        </p:txBody>
      </p:sp>
      <p:sp>
        <p:nvSpPr>
          <p:cNvPr id="135" name="Google Shape;135;g34ba26c7e9c_1_983"/>
          <p:cNvSpPr txBox="1"/>
          <p:nvPr/>
        </p:nvSpPr>
        <p:spPr>
          <a:xfrm>
            <a:off x="3748175" y="2253675"/>
            <a:ext cx="4946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900" u="sng">
                <a:solidFill>
                  <a:schemeClr val="hlink"/>
                </a:solidFill>
                <a:hlinkClick r:id="rId6"/>
              </a:rPr>
              <a:t>https://libguides.astate.edu/oer/images</a:t>
            </a:r>
            <a:endParaRPr sz="1900"/>
          </a:p>
        </p:txBody>
      </p:sp>
      <p:pic>
        <p:nvPicPr>
          <p:cNvPr id="136" name="Google Shape;136;g34ba26c7e9c_1_983"/>
          <p:cNvPicPr preferRelativeResize="0"/>
          <p:nvPr/>
        </p:nvPicPr>
        <p:blipFill>
          <a:blip r:embed="rId7">
            <a:alphaModFix/>
          </a:blip>
          <a:stretch>
            <a:fillRect/>
          </a:stretch>
        </p:blipFill>
        <p:spPr>
          <a:xfrm>
            <a:off x="277450" y="3171775"/>
            <a:ext cx="3318326" cy="849812"/>
          </a:xfrm>
          <a:prstGeom prst="rect">
            <a:avLst/>
          </a:prstGeom>
          <a:noFill/>
          <a:ln cap="flat" cmpd="sng" w="9525">
            <a:solidFill>
              <a:schemeClr val="dk2"/>
            </a:solidFill>
            <a:prstDash val="solid"/>
            <a:round/>
            <a:headEnd len="sm" w="sm" type="none"/>
            <a:tailEnd len="sm" w="sm" type="none"/>
          </a:ln>
        </p:spPr>
      </p:pic>
      <p:sp>
        <p:nvSpPr>
          <p:cNvPr id="137" name="Google Shape;137;g34ba26c7e9c_1_983"/>
          <p:cNvSpPr txBox="1"/>
          <p:nvPr/>
        </p:nvSpPr>
        <p:spPr>
          <a:xfrm>
            <a:off x="3748175" y="3171775"/>
            <a:ext cx="5711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1900"/>
              <a:t>Open Educational Resources (OER): Audio</a:t>
            </a:r>
            <a:endParaRPr b="1" sz="1900"/>
          </a:p>
        </p:txBody>
      </p:sp>
      <p:sp>
        <p:nvSpPr>
          <p:cNvPr id="138" name="Google Shape;138;g34ba26c7e9c_1_983"/>
          <p:cNvSpPr txBox="1"/>
          <p:nvPr/>
        </p:nvSpPr>
        <p:spPr>
          <a:xfrm>
            <a:off x="3748176" y="3648775"/>
            <a:ext cx="5121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MY" sz="1900" u="sng">
                <a:solidFill>
                  <a:schemeClr val="hlink"/>
                </a:solidFill>
                <a:hlinkClick r:id="rId8"/>
              </a:rPr>
              <a:t>https://libguides.library.cityu.edu.hk/oer/audio</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id="144" name="Google Shape;144;g34ba26c7e9c_1_1167"/>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45" name="Google Shape;145;g34ba26c7e9c_1_1167"/>
          <p:cNvSpPr txBox="1"/>
          <p:nvPr/>
        </p:nvSpPr>
        <p:spPr>
          <a:xfrm>
            <a:off x="3389850" y="0"/>
            <a:ext cx="5698200" cy="933600"/>
          </a:xfrm>
          <a:prstGeom prst="rect">
            <a:avLst/>
          </a:prstGeom>
          <a:noFill/>
          <a:ln>
            <a:noFill/>
          </a:ln>
        </p:spPr>
        <p:txBody>
          <a:bodyPr anchorCtr="0" anchor="ctr" bIns="68575" lIns="68575" spcFirstLastPara="1" rIns="68575" wrap="square" tIns="68575">
            <a:normAutofit/>
          </a:bodyPr>
          <a:lstStyle/>
          <a:p>
            <a:pPr indent="0" lvl="0" marL="0" marR="0" rtl="0" algn="r">
              <a:lnSpc>
                <a:spcPct val="90000"/>
              </a:lnSpc>
              <a:spcBef>
                <a:spcPts val="0"/>
              </a:spcBef>
              <a:spcAft>
                <a:spcPts val="0"/>
              </a:spcAft>
              <a:buClr>
                <a:srgbClr val="000000"/>
              </a:buClr>
              <a:buSzPts val="2300"/>
              <a:buFont typeface="Arial"/>
              <a:buNone/>
            </a:pPr>
            <a:r>
              <a:rPr b="1" lang="en-MY" sz="2300">
                <a:solidFill>
                  <a:schemeClr val="lt1"/>
                </a:solidFill>
                <a:latin typeface="Poppins"/>
                <a:ea typeface="Poppins"/>
                <a:cs typeface="Poppins"/>
                <a:sym typeface="Poppins"/>
              </a:rPr>
              <a:t>BASICS OF CREATIVE COMMONS (CC)</a:t>
            </a:r>
            <a:endParaRPr b="1" i="0" sz="2600" u="none" cap="none" strike="noStrike">
              <a:solidFill>
                <a:schemeClr val="lt1"/>
              </a:solidFill>
              <a:latin typeface="Poppins"/>
              <a:ea typeface="Poppins"/>
              <a:cs typeface="Poppins"/>
              <a:sym typeface="Poppins"/>
            </a:endParaRPr>
          </a:p>
        </p:txBody>
      </p:sp>
      <p:sp>
        <p:nvSpPr>
          <p:cNvPr id="146" name="Google Shape;146;g34ba26c7e9c_1_1167"/>
          <p:cNvSpPr txBox="1"/>
          <p:nvPr/>
        </p:nvSpPr>
        <p:spPr>
          <a:xfrm>
            <a:off x="442950" y="1167325"/>
            <a:ext cx="8004600" cy="20319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dk1"/>
              </a:buClr>
              <a:buSzPts val="2400"/>
              <a:buChar char="❏"/>
            </a:pPr>
            <a:r>
              <a:rPr lang="en-MY" sz="2400">
                <a:solidFill>
                  <a:schemeClr val="dk1"/>
                </a:solidFill>
              </a:rPr>
              <a:t>Enables creators to </a:t>
            </a:r>
            <a:r>
              <a:rPr b="1" lang="en-MY" sz="2400">
                <a:solidFill>
                  <a:schemeClr val="dk1"/>
                </a:solidFill>
              </a:rPr>
              <a:t>share creative works legally</a:t>
            </a:r>
            <a:br>
              <a:rPr lang="en-MY" sz="2400">
                <a:solidFill>
                  <a:schemeClr val="dk1"/>
                </a:solidFill>
              </a:rPr>
            </a:br>
            <a:r>
              <a:rPr lang="en-MY" sz="2400">
                <a:solidFill>
                  <a:schemeClr val="dk1"/>
                </a:solidFill>
              </a:rPr>
              <a:t>by providing a number of copyright licenses and tools that creators may use to grant the public specific permissions on how to use their works</a:t>
            </a:r>
            <a:endParaRPr sz="2400">
              <a:solidFill>
                <a:schemeClr val="dk1"/>
              </a:solidFill>
            </a:endParaRPr>
          </a:p>
          <a:p>
            <a:pPr indent="0" lvl="0" marL="0" marR="0" rtl="0" algn="l">
              <a:lnSpc>
                <a:spcPct val="100000"/>
              </a:lnSpc>
              <a:spcBef>
                <a:spcPts val="0"/>
              </a:spcBef>
              <a:spcAft>
                <a:spcPts val="0"/>
              </a:spcAft>
              <a:buNone/>
            </a:pPr>
            <a:r>
              <a:t/>
            </a:r>
            <a:endParaRPr b="1" sz="24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pic>
        <p:nvPicPr>
          <p:cNvPr id="152" name="Google Shape;152;g34ba26c7e9c_1_1202"/>
          <p:cNvPicPr preferRelativeResize="0"/>
          <p:nvPr/>
        </p:nvPicPr>
        <p:blipFill rotWithShape="1">
          <a:blip r:embed="rId4">
            <a:alphaModFix/>
          </a:blip>
          <a:srcRect b="0" l="0" r="0" t="0"/>
          <a:stretch/>
        </p:blipFill>
        <p:spPr>
          <a:xfrm>
            <a:off x="576956" y="350184"/>
            <a:ext cx="2326988" cy="357206"/>
          </a:xfrm>
          <a:prstGeom prst="rect">
            <a:avLst/>
          </a:prstGeom>
          <a:noFill/>
          <a:ln>
            <a:noFill/>
          </a:ln>
        </p:spPr>
      </p:pic>
      <p:sp>
        <p:nvSpPr>
          <p:cNvPr id="153" name="Google Shape;153;g34ba26c7e9c_1_1202"/>
          <p:cNvSpPr txBox="1"/>
          <p:nvPr/>
        </p:nvSpPr>
        <p:spPr>
          <a:xfrm>
            <a:off x="442950" y="1292400"/>
            <a:ext cx="8004600" cy="492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p:txBody>
      </p:sp>
      <p:sp>
        <p:nvSpPr>
          <p:cNvPr id="154" name="Google Shape;154;g34ba26c7e9c_1_1202"/>
          <p:cNvSpPr txBox="1"/>
          <p:nvPr/>
        </p:nvSpPr>
        <p:spPr>
          <a:xfrm>
            <a:off x="442950" y="906150"/>
            <a:ext cx="6940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MY" sz="2000">
                <a:solidFill>
                  <a:srgbClr val="FF0000"/>
                </a:solidFill>
              </a:rPr>
              <a:t>CREATIVE COMMONS</a:t>
            </a:r>
            <a:endParaRPr b="1" sz="2000">
              <a:solidFill>
                <a:srgbClr val="FF0000"/>
              </a:solidFill>
            </a:endParaRPr>
          </a:p>
          <a:p>
            <a:pPr indent="0" lvl="0" marL="0" rtl="0" algn="l">
              <a:spcBef>
                <a:spcPts val="0"/>
              </a:spcBef>
              <a:spcAft>
                <a:spcPts val="0"/>
              </a:spcAft>
              <a:buNone/>
            </a:pPr>
            <a:r>
              <a:rPr b="1" lang="en-MY" sz="2000"/>
              <a:t>Four terms (with abbreviations and standard symbols)</a:t>
            </a:r>
            <a:endParaRPr b="1" sz="2000"/>
          </a:p>
        </p:txBody>
      </p:sp>
      <p:pic>
        <p:nvPicPr>
          <p:cNvPr id="155" name="Google Shape;155;g34ba26c7e9c_1_1202"/>
          <p:cNvPicPr preferRelativeResize="0"/>
          <p:nvPr/>
        </p:nvPicPr>
        <p:blipFill>
          <a:blip r:embed="rId5">
            <a:alphaModFix/>
          </a:blip>
          <a:stretch>
            <a:fillRect/>
          </a:stretch>
        </p:blipFill>
        <p:spPr>
          <a:xfrm>
            <a:off x="576950" y="1690000"/>
            <a:ext cx="6566175" cy="33574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