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embeddedFontLst>
    <p:embeddedFont>
      <p:font typeface="Poppins"/>
      <p:regular r:id="rId29"/>
      <p:bold r:id="rId30"/>
      <p:italic r:id="rId31"/>
      <p:boldItalic r:id="rId32"/>
    </p:embeddedFont>
    <p:embeddedFont>
      <p:font typeface="Poppins Light"/>
      <p:regular r:id="rId33"/>
      <p:bold r:id="rId34"/>
      <p:italic r:id="rId35"/>
      <p:boldItalic r:id="rId36"/>
    </p:embeddedFont>
    <p:embeddedFont>
      <p:font typeface="Poppins ExtraBold"/>
      <p:bold r:id="rId37"/>
      <p:boldItalic r:id="rId38"/>
    </p:embeddedFont>
    <p:embeddedFont>
      <p:font typeface="Century Gothic"/>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43" roundtripDataSignature="AMtx7mj/c3a4mWaOPqjCarxW+88t2wLAO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CenturyGothic-bold.fntdata"/><Relationship Id="rId20" Type="http://schemas.openxmlformats.org/officeDocument/2006/relationships/slide" Target="slides/slide15.xml"/><Relationship Id="rId42" Type="http://schemas.openxmlformats.org/officeDocument/2006/relationships/font" Target="fonts/CenturyGothic-boldItalic.fntdata"/><Relationship Id="rId41" Type="http://schemas.openxmlformats.org/officeDocument/2006/relationships/font" Target="fonts/CenturyGothic-italic.fntdata"/><Relationship Id="rId22" Type="http://schemas.openxmlformats.org/officeDocument/2006/relationships/slide" Target="slides/slide17.xml"/><Relationship Id="rId21" Type="http://schemas.openxmlformats.org/officeDocument/2006/relationships/slide" Target="slides/slide16.xml"/><Relationship Id="rId43" Type="http://customschemas.google.com/relationships/presentationmetadata" Target="meta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oppins-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oppins-italic.fntdata"/><Relationship Id="rId30" Type="http://schemas.openxmlformats.org/officeDocument/2006/relationships/font" Target="fonts/Poppins-bold.fntdata"/><Relationship Id="rId11" Type="http://schemas.openxmlformats.org/officeDocument/2006/relationships/slide" Target="slides/slide6.xml"/><Relationship Id="rId33" Type="http://schemas.openxmlformats.org/officeDocument/2006/relationships/font" Target="fonts/PoppinsLight-regular.fntdata"/><Relationship Id="rId10" Type="http://schemas.openxmlformats.org/officeDocument/2006/relationships/slide" Target="slides/slide5.xml"/><Relationship Id="rId32" Type="http://schemas.openxmlformats.org/officeDocument/2006/relationships/font" Target="fonts/Poppins-boldItalic.fntdata"/><Relationship Id="rId13" Type="http://schemas.openxmlformats.org/officeDocument/2006/relationships/slide" Target="slides/slide8.xml"/><Relationship Id="rId35" Type="http://schemas.openxmlformats.org/officeDocument/2006/relationships/font" Target="fonts/PoppinsLight-italic.fntdata"/><Relationship Id="rId12" Type="http://schemas.openxmlformats.org/officeDocument/2006/relationships/slide" Target="slides/slide7.xml"/><Relationship Id="rId34" Type="http://schemas.openxmlformats.org/officeDocument/2006/relationships/font" Target="fonts/PoppinsLight-bold.fntdata"/><Relationship Id="rId15" Type="http://schemas.openxmlformats.org/officeDocument/2006/relationships/slide" Target="slides/slide10.xml"/><Relationship Id="rId37" Type="http://schemas.openxmlformats.org/officeDocument/2006/relationships/font" Target="fonts/PoppinsExtraBold-bold.fntdata"/><Relationship Id="rId14" Type="http://schemas.openxmlformats.org/officeDocument/2006/relationships/slide" Target="slides/slide9.xml"/><Relationship Id="rId36" Type="http://schemas.openxmlformats.org/officeDocument/2006/relationships/font" Target="fonts/PoppinsLight-boldItalic.fntdata"/><Relationship Id="rId17" Type="http://schemas.openxmlformats.org/officeDocument/2006/relationships/slide" Target="slides/slide12.xml"/><Relationship Id="rId39" Type="http://schemas.openxmlformats.org/officeDocument/2006/relationships/font" Target="fonts/CenturyGothic-regular.fntdata"/><Relationship Id="rId16" Type="http://schemas.openxmlformats.org/officeDocument/2006/relationships/slide" Target="slides/slide11.xml"/><Relationship Id="rId38" Type="http://schemas.openxmlformats.org/officeDocument/2006/relationships/font" Target="fonts/PoppinsExtraBold-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reepik.com/"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opentextbc.ca/adaptopentextbook/chapter/adaptation-statement/" TargetMode="External"/><Relationship Id="rId3" Type="http://schemas.openxmlformats.org/officeDocument/2006/relationships/hyperlink" Target="https://guides.skylinecollege.edu/c.php?g=1176803&amp;p=8601457" TargetMode="External"/><Relationship Id="rId4" Type="http://schemas.openxmlformats.org/officeDocument/2006/relationships/hyperlink" Target="https://nmoer.pressbooks.pub/facultyguide/chapter/adaptation-statement/"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 name="Google Shape;5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MY"/>
              <a:t>Image: </a:t>
            </a:r>
            <a:r>
              <a:rPr lang="en-MY" u="sng">
                <a:solidFill>
                  <a:schemeClr val="hlink"/>
                </a:solidFill>
                <a:hlinkClick r:id="rId2"/>
              </a:rPr>
              <a:t>https://www.freepik.com/</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34d186058ee_0_1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 name="Google Shape;132;g34d186058ee_0_11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3" name="Google Shape;133;g34d186058ee_0_118: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34d50ecffd4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0" name="Google Shape;140;g34d50ecffd4_0_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1" name="Google Shape;141;g34d50ecffd4_0_0: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34d50ecffd4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9" name="Google Shape;149;g34d50ecffd4_0_1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0" name="Google Shape;150;g34d50ecffd4_0_10: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34d50ecffd4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g34d50ecffd4_0_19: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8" name="Google Shape;158;g34d50ecffd4_0_19: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34d50ecffd4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5" name="Google Shape;165;g34d50ecffd4_0_2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6" name="Google Shape;166;g34d50ecffd4_0_28: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3660a1be253_0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4" name="Google Shape;174;g3660a1be253_0_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5" name="Google Shape;175;g3660a1be253_0_3: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34d50ecffd4_0_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4" name="Google Shape;184;g34d50ecffd4_0_3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5" name="Google Shape;185;g34d50ecffd4_0_37: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34d50ecffd4_0_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3" name="Google Shape;193;g34d50ecffd4_0_5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4" name="Google Shape;194;g34d50ecffd4_0_57: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34d50ecffd4_0_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2" name="Google Shape;202;g34d50ecffd4_0_6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3" name="Google Shape;203;g34d50ecffd4_0_66: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3660a1be253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0" name="Google Shape;210;g3660a1be253_0_1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1" name="Google Shape;211;g3660a1be253_0_13: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34d186058ee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 name="Google Shape;68;g34d186058ee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36dd53a291b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8" name="Google Shape;218;g36dd53a291b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36dd53a291b_0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7" name="Google Shape;227;g36dd53a291b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36dd53a291b_0_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7" name="Google Shape;237;g36dd53a291b_0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MY" u="sng">
                <a:solidFill>
                  <a:schemeClr val="hlink"/>
                </a:solidFill>
                <a:hlinkClick r:id="rId2"/>
              </a:rPr>
              <a:t>https://opentextbc.ca/adaptopentextbook/chapter/adaptation-statement/</a:t>
            </a:r>
            <a:endParaRPr/>
          </a:p>
          <a:p>
            <a:pPr indent="0" lvl="0" marL="0" rtl="0" algn="l">
              <a:lnSpc>
                <a:spcPct val="100000"/>
              </a:lnSpc>
              <a:spcBef>
                <a:spcPts val="0"/>
              </a:spcBef>
              <a:spcAft>
                <a:spcPts val="0"/>
              </a:spcAft>
              <a:buSzPts val="1100"/>
              <a:buNone/>
            </a:pPr>
            <a:r>
              <a:rPr lang="en-MY" u="sng">
                <a:solidFill>
                  <a:schemeClr val="hlink"/>
                </a:solidFill>
                <a:hlinkClick r:id="rId3"/>
              </a:rPr>
              <a:t>https://guides.skylinecollege.edu/c.php?g=1176803&amp;p=8601457</a:t>
            </a:r>
            <a:endParaRPr/>
          </a:p>
          <a:p>
            <a:pPr indent="0" lvl="0" marL="0" rtl="0" algn="l">
              <a:lnSpc>
                <a:spcPct val="100000"/>
              </a:lnSpc>
              <a:spcBef>
                <a:spcPts val="0"/>
              </a:spcBef>
              <a:spcAft>
                <a:spcPts val="0"/>
              </a:spcAft>
              <a:buSzPts val="1100"/>
              <a:buNone/>
            </a:pPr>
            <a:r>
              <a:rPr lang="en-MY" u="sng">
                <a:solidFill>
                  <a:schemeClr val="hlink"/>
                </a:solidFill>
                <a:hlinkClick r:id="rId4"/>
              </a:rPr>
              <a:t>https://nmoer.pressbooks.pub/facultyguide/chapter/adaptation-statement/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36dd53a291b_0_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7" name="Google Shape;247;g36dd53a291b_0_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34ef984e070_1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g34ef984e070_1_1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7" name="Google Shape;77;g34ef984e070_1_18: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34d186058ee_0_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 name="Google Shape;84;g34d186058ee_0_6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5" name="Google Shape;85;g34d186058ee_0_67: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34d186058ee_0_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 name="Google Shape;94;g34d186058ee_0_7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5" name="Google Shape;95;g34d186058ee_0_76: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34d186058ee_0_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 name="Google Shape;102;g34d186058ee_0_8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3" name="Google Shape;103;g34d186058ee_0_87: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34d186058ee_0_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 name="Google Shape;110;g34d186058ee_0_9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1" name="Google Shape;111;g34d186058ee_0_96: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34d186058ee_0_1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 name="Google Shape;118;g34d186058ee_0_11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9" name="Google Shape;119;g34d186058ee_0_110: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34ba173c4b2_3_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 name="Google Shape;125;g34ba173c4b2_3_6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6" name="Google Shape;126;g34ba173c4b2_3_67: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 name="Shape 9"/>
        <p:cNvGrpSpPr/>
        <p:nvPr/>
      </p:nvGrpSpPr>
      <p:grpSpPr>
        <a:xfrm>
          <a:off x="0" y="0"/>
          <a:ext cx="0" cy="0"/>
          <a:chOff x="0" y="0"/>
          <a:chExt cx="0" cy="0"/>
        </a:xfrm>
      </p:grpSpPr>
      <p:sp>
        <p:nvSpPr>
          <p:cNvPr id="10" name="Google Shape;10;p9"/>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1" name="Google Shape;11;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3" name="Shape 43"/>
        <p:cNvGrpSpPr/>
        <p:nvPr/>
      </p:nvGrpSpPr>
      <p:grpSpPr>
        <a:xfrm>
          <a:off x="0" y="0"/>
          <a:ext cx="0" cy="0"/>
          <a:chOff x="0" y="0"/>
          <a:chExt cx="0" cy="0"/>
        </a:xfrm>
      </p:grpSpPr>
      <p:sp>
        <p:nvSpPr>
          <p:cNvPr id="44" name="Google Shape;44;p17"/>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17"/>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6" name="Google Shape;46;p17"/>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7" name="Google Shape;47;p17"/>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8" name="Google Shape;48;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8"/>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51" name="Google Shape;51;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9"/>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4" name="Google Shape;54;p19"/>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5" name="Google Shape;55;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 name="Shape 12"/>
        <p:cNvGrpSpPr/>
        <p:nvPr/>
      </p:nvGrpSpPr>
      <p:grpSpPr>
        <a:xfrm>
          <a:off x="0" y="0"/>
          <a:ext cx="0" cy="0"/>
          <a:chOff x="0" y="0"/>
          <a:chExt cx="0" cy="0"/>
        </a:xfrm>
      </p:grpSpPr>
      <p:sp>
        <p:nvSpPr>
          <p:cNvPr id="13" name="Google Shape;13;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4" name="Shape 14"/>
        <p:cNvGrpSpPr/>
        <p:nvPr/>
      </p:nvGrpSpPr>
      <p:grpSpPr>
        <a:xfrm>
          <a:off x="0" y="0"/>
          <a:ext cx="0" cy="0"/>
          <a:chOff x="0" y="0"/>
          <a:chExt cx="0" cy="0"/>
        </a:xfrm>
      </p:grpSpPr>
      <p:sp>
        <p:nvSpPr>
          <p:cNvPr id="15" name="Google Shape;15;p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 name="Google Shape;16;p8"/>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7" name="Google Shape;17;p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8" name="Google Shape;18;p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9" name="Google Shape;19;p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0" name="Shape 20"/>
        <p:cNvGrpSpPr/>
        <p:nvPr/>
      </p:nvGrpSpPr>
      <p:grpSpPr>
        <a:xfrm>
          <a:off x="0" y="0"/>
          <a:ext cx="0" cy="0"/>
          <a:chOff x="0" y="0"/>
          <a:chExt cx="0" cy="0"/>
        </a:xfrm>
      </p:grpSpPr>
      <p:sp>
        <p:nvSpPr>
          <p:cNvPr id="21" name="Google Shape;21;p11"/>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2" name="Google Shape;22;p11"/>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3" name="Google Shape;23;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4" name="Shape 24"/>
        <p:cNvGrpSpPr/>
        <p:nvPr/>
      </p:nvGrpSpPr>
      <p:grpSpPr>
        <a:xfrm>
          <a:off x="0" y="0"/>
          <a:ext cx="0" cy="0"/>
          <a:chOff x="0" y="0"/>
          <a:chExt cx="0" cy="0"/>
        </a:xfrm>
      </p:grpSpPr>
      <p:sp>
        <p:nvSpPr>
          <p:cNvPr id="25" name="Google Shape;25;p1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6" name="Google Shape;26;p1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7" name="Google Shape;27;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sp>
        <p:nvSpPr>
          <p:cNvPr id="29" name="Google Shape;29;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0" name="Google Shape;30;p13"/>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13"/>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2" name="Google Shape;32;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5" name="Google Shape;35;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15"/>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8" name="Google Shape;38;p15"/>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9" name="Google Shape;39;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0" name="Shape 40"/>
        <p:cNvGrpSpPr/>
        <p:nvPr/>
      </p:nvGrpSpPr>
      <p:grpSpPr>
        <a:xfrm>
          <a:off x="0" y="0"/>
          <a:ext cx="0" cy="0"/>
          <a:chOff x="0" y="0"/>
          <a:chExt cx="0" cy="0"/>
        </a:xfrm>
      </p:grpSpPr>
      <p:sp>
        <p:nvSpPr>
          <p:cNvPr id="41" name="Google Shape;41;p16"/>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2" name="Google Shape;42;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hyperlink" Target="https://creativecommons.org/licenses/by-nc-sa/4.0/" TargetMode="External"/><Relationship Id="rId7"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jp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jpg"/><Relationship Id="rId4" Type="http://schemas.openxmlformats.org/officeDocument/2006/relationships/image" Target="../media/image3.png"/><Relationship Id="rId5" Type="http://schemas.openxmlformats.org/officeDocument/2006/relationships/image" Target="../media/image15.png"/><Relationship Id="rId6" Type="http://schemas.openxmlformats.org/officeDocument/2006/relationships/hyperlink" Target="http://www.freepik.co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jp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jp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jp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jpg"/><Relationship Id="rId4" Type="http://schemas.openxmlformats.org/officeDocument/2006/relationships/image" Target="../media/image3.png"/><Relationship Id="rId5" Type="http://schemas.openxmlformats.org/officeDocument/2006/relationships/image" Target="../media/image16.png"/><Relationship Id="rId6" Type="http://schemas.openxmlformats.org/officeDocument/2006/relationships/hyperlink" Target="http://www.freepik.com/"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5.jp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jp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5.jp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5.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hyperlink" Target="https://creativecommons.org/licenses/by-nc-sa/4.0/"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9.png"/><Relationship Id="rId6" Type="http://schemas.openxmlformats.org/officeDocument/2006/relationships/hyperlink" Target="https://qiu.edu.my/oer" TargetMode="External"/><Relationship Id="rId7" Type="http://schemas.openxmlformats.org/officeDocument/2006/relationships/hyperlink" Target="https://creativecommons.org/licenses/by-nc-sa/4.0/"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hyperlink" Target="https://qiu.edu.my/oer" TargetMode="External"/><Relationship Id="rId6" Type="http://schemas.openxmlformats.org/officeDocument/2006/relationships/hyperlink" Target="https://creativecommons.org/licenses/by-nc-sa/4.0/" TargetMode="External"/><Relationship Id="rId7"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9.png"/><Relationship Id="rId6" Type="http://schemas.openxmlformats.org/officeDocument/2006/relationships/hyperlink" Target="mailto:aad@qiu.edu.my"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g"/><Relationship Id="rId4" Type="http://schemas.openxmlformats.org/officeDocument/2006/relationships/image" Target="../media/image3.png"/><Relationship Id="rId5" Type="http://schemas.openxmlformats.org/officeDocument/2006/relationships/image" Target="../media/image14.png"/><Relationship Id="rId6" Type="http://schemas.openxmlformats.org/officeDocument/2006/relationships/hyperlink" Target="http://www.freepik.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g"/><Relationship Id="rId4" Type="http://schemas.openxmlformats.org/officeDocument/2006/relationships/image" Target="../media/image3.png"/><Relationship Id="rId5"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jp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id="60" name="Google Shape;60;p2"/>
          <p:cNvPicPr preferRelativeResize="0"/>
          <p:nvPr/>
        </p:nvPicPr>
        <p:blipFill>
          <a:blip r:embed="rId3">
            <a:alphaModFix/>
          </a:blip>
          <a:stretch>
            <a:fillRect/>
          </a:stretch>
        </p:blipFill>
        <p:spPr>
          <a:xfrm>
            <a:off x="4147300" y="468588"/>
            <a:ext cx="4206326" cy="4206326"/>
          </a:xfrm>
          <a:prstGeom prst="rect">
            <a:avLst/>
          </a:prstGeom>
          <a:noFill/>
          <a:ln>
            <a:noFill/>
          </a:ln>
        </p:spPr>
      </p:pic>
      <p:pic>
        <p:nvPicPr>
          <p:cNvPr id="61" name="Google Shape;61;p2"/>
          <p:cNvPicPr preferRelativeResize="0"/>
          <p:nvPr/>
        </p:nvPicPr>
        <p:blipFill rotWithShape="1">
          <a:blip r:embed="rId4">
            <a:alphaModFix/>
          </a:blip>
          <a:srcRect b="0" l="0" r="0" t="0"/>
          <a:stretch/>
        </p:blipFill>
        <p:spPr>
          <a:xfrm>
            <a:off x="0" y="0"/>
            <a:ext cx="3322650" cy="5143500"/>
          </a:xfrm>
          <a:prstGeom prst="rect">
            <a:avLst/>
          </a:prstGeom>
          <a:noFill/>
          <a:ln>
            <a:noFill/>
          </a:ln>
        </p:spPr>
      </p:pic>
      <p:sp>
        <p:nvSpPr>
          <p:cNvPr id="62" name="Google Shape;62;p2"/>
          <p:cNvSpPr txBox="1"/>
          <p:nvPr/>
        </p:nvSpPr>
        <p:spPr>
          <a:xfrm>
            <a:off x="93975" y="721475"/>
            <a:ext cx="3647700" cy="31077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Clr>
                <a:schemeClr val="dk1"/>
              </a:buClr>
              <a:buSzPts val="1100"/>
              <a:buFont typeface="Arial"/>
              <a:buNone/>
            </a:pPr>
            <a:r>
              <a:rPr lang="en-MY" sz="2500">
                <a:solidFill>
                  <a:schemeClr val="lt1"/>
                </a:solidFill>
                <a:latin typeface="Poppins ExtraBold"/>
                <a:ea typeface="Poppins ExtraBold"/>
                <a:cs typeface="Poppins ExtraBold"/>
                <a:sym typeface="Poppins ExtraBold"/>
              </a:rPr>
              <a:t>Interactive </a:t>
            </a:r>
            <a:endParaRPr sz="2500">
              <a:solidFill>
                <a:schemeClr val="lt1"/>
              </a:solidFill>
              <a:latin typeface="Poppins ExtraBold"/>
              <a:ea typeface="Poppins ExtraBold"/>
              <a:cs typeface="Poppins ExtraBold"/>
              <a:sym typeface="Poppins ExtraBold"/>
            </a:endParaRPr>
          </a:p>
          <a:p>
            <a:pPr indent="0" lvl="0" marL="0" rtl="0" algn="l">
              <a:lnSpc>
                <a:spcPct val="90000"/>
              </a:lnSpc>
              <a:spcBef>
                <a:spcPts val="0"/>
              </a:spcBef>
              <a:spcAft>
                <a:spcPts val="0"/>
              </a:spcAft>
              <a:buClr>
                <a:schemeClr val="dk1"/>
              </a:buClr>
              <a:buSzPts val="1100"/>
              <a:buFont typeface="Arial"/>
              <a:buNone/>
            </a:pPr>
            <a:r>
              <a:rPr lang="en-MY" sz="2500">
                <a:solidFill>
                  <a:schemeClr val="lt1"/>
                </a:solidFill>
                <a:latin typeface="Poppins ExtraBold"/>
                <a:ea typeface="Poppins ExtraBold"/>
                <a:cs typeface="Poppins ExtraBold"/>
                <a:sym typeface="Poppins ExtraBold"/>
              </a:rPr>
              <a:t>Online Learning</a:t>
            </a:r>
            <a:endParaRPr b="0" i="0" sz="2300" u="none" cap="none" strike="noStrike">
              <a:solidFill>
                <a:schemeClr val="lt1"/>
              </a:solidFill>
              <a:latin typeface="Poppins ExtraBold"/>
              <a:ea typeface="Poppins ExtraBold"/>
              <a:cs typeface="Poppins ExtraBold"/>
              <a:sym typeface="Poppins ExtraBold"/>
            </a:endParaRPr>
          </a:p>
          <a:p>
            <a:pPr indent="0" lvl="0" marL="0" marR="0" rtl="0" algn="l">
              <a:lnSpc>
                <a:spcPct val="90000"/>
              </a:lnSpc>
              <a:spcBef>
                <a:spcPts val="0"/>
              </a:spcBef>
              <a:spcAft>
                <a:spcPts val="0"/>
              </a:spcAft>
              <a:buClr>
                <a:schemeClr val="dk1"/>
              </a:buClr>
              <a:buSzPts val="1100"/>
              <a:buFont typeface="Arial"/>
              <a:buNone/>
            </a:pPr>
            <a:r>
              <a:t/>
            </a:r>
            <a:endParaRPr b="0" i="0" sz="2300" u="none" cap="none" strike="noStrike">
              <a:solidFill>
                <a:schemeClr val="lt1"/>
              </a:solidFill>
              <a:latin typeface="Poppins ExtraBold"/>
              <a:ea typeface="Poppins ExtraBold"/>
              <a:cs typeface="Poppins ExtraBold"/>
              <a:sym typeface="Poppins ExtraBold"/>
            </a:endParaRPr>
          </a:p>
          <a:p>
            <a:pPr indent="0" lvl="0" marL="0" marR="0" rtl="0" algn="l">
              <a:lnSpc>
                <a:spcPct val="90000"/>
              </a:lnSpc>
              <a:spcBef>
                <a:spcPts val="0"/>
              </a:spcBef>
              <a:spcAft>
                <a:spcPts val="0"/>
              </a:spcAft>
              <a:buClr>
                <a:schemeClr val="dk1"/>
              </a:buClr>
              <a:buSzPts val="1100"/>
              <a:buFont typeface="Arial"/>
              <a:buNone/>
            </a:pPr>
            <a:r>
              <a:rPr b="0" i="0" lang="en-MY" sz="1900" u="none" cap="none" strike="noStrike">
                <a:solidFill>
                  <a:schemeClr val="lt1"/>
                </a:solidFill>
                <a:latin typeface="Poppins"/>
                <a:ea typeface="Poppins"/>
                <a:cs typeface="Poppins"/>
                <a:sym typeface="Poppins"/>
              </a:rPr>
              <a:t>Authors:</a:t>
            </a:r>
            <a:endParaRPr sz="1700">
              <a:solidFill>
                <a:schemeClr val="lt1"/>
              </a:solidFill>
              <a:latin typeface="Poppins"/>
              <a:ea typeface="Poppins"/>
              <a:cs typeface="Poppins"/>
              <a:sym typeface="Poppins"/>
            </a:endParaRPr>
          </a:p>
          <a:p>
            <a:pPr indent="-197949" lvl="0" marL="269999" marR="0" rtl="0" algn="l">
              <a:lnSpc>
                <a:spcPct val="90000"/>
              </a:lnSpc>
              <a:spcBef>
                <a:spcPts val="0"/>
              </a:spcBef>
              <a:spcAft>
                <a:spcPts val="0"/>
              </a:spcAft>
              <a:buClr>
                <a:srgbClr val="FFFFFF"/>
              </a:buClr>
              <a:buSzPts val="1700"/>
              <a:buFont typeface="Poppins"/>
              <a:buChar char="●"/>
            </a:pPr>
            <a:r>
              <a:rPr lang="en-MY" sz="1700">
                <a:solidFill>
                  <a:srgbClr val="FFFFFF"/>
                </a:solidFill>
                <a:latin typeface="Poppins"/>
                <a:ea typeface="Poppins"/>
                <a:cs typeface="Poppins"/>
                <a:sym typeface="Poppins"/>
              </a:rPr>
              <a:t>Tilagavati </a:t>
            </a:r>
            <a:r>
              <a:rPr lang="en-MY" sz="1700">
                <a:solidFill>
                  <a:srgbClr val="FFFFFF"/>
                </a:solidFill>
                <a:latin typeface="Poppins"/>
                <a:ea typeface="Poppins"/>
                <a:cs typeface="Poppins"/>
                <a:sym typeface="Poppins"/>
              </a:rPr>
              <a:t>Subramaniam</a:t>
            </a:r>
            <a:endParaRPr sz="1700">
              <a:solidFill>
                <a:srgbClr val="FFFFFF"/>
              </a:solidFill>
              <a:latin typeface="Poppins"/>
              <a:ea typeface="Poppins"/>
              <a:cs typeface="Poppins"/>
              <a:sym typeface="Poppins"/>
            </a:endParaRPr>
          </a:p>
          <a:p>
            <a:pPr indent="-197949" lvl="0" marL="269999" marR="0" rtl="0" algn="l">
              <a:lnSpc>
                <a:spcPct val="90000"/>
              </a:lnSpc>
              <a:spcBef>
                <a:spcPts val="0"/>
              </a:spcBef>
              <a:spcAft>
                <a:spcPts val="0"/>
              </a:spcAft>
              <a:buClr>
                <a:srgbClr val="FFFFFF"/>
              </a:buClr>
              <a:buSzPts val="1700"/>
              <a:buFont typeface="Poppins"/>
              <a:buChar char="●"/>
            </a:pPr>
            <a:r>
              <a:rPr lang="en-MY" sz="1700">
                <a:solidFill>
                  <a:srgbClr val="FFFFFF"/>
                </a:solidFill>
                <a:latin typeface="Poppins"/>
                <a:ea typeface="Poppins"/>
                <a:cs typeface="Poppins"/>
                <a:sym typeface="Poppins"/>
              </a:rPr>
              <a:t>Noor Zuleika </a:t>
            </a:r>
            <a:r>
              <a:rPr lang="en-MY" sz="1700">
                <a:solidFill>
                  <a:srgbClr val="FFFFFF"/>
                </a:solidFill>
                <a:latin typeface="Poppins"/>
                <a:ea typeface="Poppins"/>
                <a:cs typeface="Poppins"/>
                <a:sym typeface="Poppins"/>
              </a:rPr>
              <a:t>Zulkipli</a:t>
            </a:r>
            <a:endParaRPr sz="1700">
              <a:solidFill>
                <a:srgbClr val="FFFFFF"/>
              </a:solidFill>
              <a:latin typeface="Poppins"/>
              <a:ea typeface="Poppins"/>
              <a:cs typeface="Poppins"/>
              <a:sym typeface="Poppins"/>
            </a:endParaRPr>
          </a:p>
          <a:p>
            <a:pPr indent="-197949" lvl="0" marL="269999" marR="0" rtl="0" algn="l">
              <a:lnSpc>
                <a:spcPct val="90000"/>
              </a:lnSpc>
              <a:spcBef>
                <a:spcPts val="0"/>
              </a:spcBef>
              <a:spcAft>
                <a:spcPts val="0"/>
              </a:spcAft>
              <a:buClr>
                <a:srgbClr val="FFFFFF"/>
              </a:buClr>
              <a:buSzPts val="1700"/>
              <a:buFont typeface="Poppins"/>
              <a:buChar char="●"/>
            </a:pPr>
            <a:r>
              <a:rPr lang="en-MY" sz="1700">
                <a:solidFill>
                  <a:srgbClr val="FFFFFF"/>
                </a:solidFill>
                <a:latin typeface="Poppins"/>
                <a:ea typeface="Poppins"/>
                <a:cs typeface="Poppins"/>
                <a:sym typeface="Poppins"/>
              </a:rPr>
              <a:t>Quratul Ain</a:t>
            </a:r>
            <a:endParaRPr sz="1700">
              <a:solidFill>
                <a:srgbClr val="FFFFFF"/>
              </a:solidFill>
              <a:latin typeface="Poppins"/>
              <a:ea typeface="Poppins"/>
              <a:cs typeface="Poppins"/>
              <a:sym typeface="Poppins"/>
            </a:endParaRPr>
          </a:p>
          <a:p>
            <a:pPr indent="-197949" lvl="0" marL="269999" marR="0" rtl="0" algn="l">
              <a:lnSpc>
                <a:spcPct val="90000"/>
              </a:lnSpc>
              <a:spcBef>
                <a:spcPts val="0"/>
              </a:spcBef>
              <a:spcAft>
                <a:spcPts val="0"/>
              </a:spcAft>
              <a:buClr>
                <a:srgbClr val="FFFFFF"/>
              </a:buClr>
              <a:buSzPts val="1700"/>
              <a:buFont typeface="Poppins"/>
              <a:buChar char="●"/>
            </a:pPr>
            <a:r>
              <a:rPr lang="en-MY" sz="1700">
                <a:solidFill>
                  <a:srgbClr val="FFFFFF"/>
                </a:solidFill>
                <a:latin typeface="Poppins"/>
                <a:ea typeface="Poppins"/>
                <a:cs typeface="Poppins"/>
                <a:sym typeface="Poppins"/>
              </a:rPr>
              <a:t>Racheal Har Ann Li </a:t>
            </a:r>
            <a:endParaRPr sz="1700">
              <a:solidFill>
                <a:srgbClr val="FFFFFF"/>
              </a:solidFill>
              <a:latin typeface="Poppins"/>
              <a:ea typeface="Poppins"/>
              <a:cs typeface="Poppins"/>
              <a:sym typeface="Poppins"/>
            </a:endParaRPr>
          </a:p>
          <a:p>
            <a:pPr indent="-197949" lvl="0" marL="269999" marR="0" rtl="0" algn="l">
              <a:lnSpc>
                <a:spcPct val="90000"/>
              </a:lnSpc>
              <a:spcBef>
                <a:spcPts val="0"/>
              </a:spcBef>
              <a:spcAft>
                <a:spcPts val="0"/>
              </a:spcAft>
              <a:buClr>
                <a:srgbClr val="FFFFFF"/>
              </a:buClr>
              <a:buSzPts val="1700"/>
              <a:buFont typeface="Poppins"/>
              <a:buChar char="●"/>
            </a:pPr>
            <a:r>
              <a:rPr lang="en-MY" sz="1700">
                <a:solidFill>
                  <a:srgbClr val="FFFFFF"/>
                </a:solidFill>
                <a:latin typeface="Poppins"/>
                <a:ea typeface="Poppins"/>
                <a:cs typeface="Poppins"/>
                <a:sym typeface="Poppins"/>
              </a:rPr>
              <a:t>Gurdip Kaur</a:t>
            </a:r>
            <a:endParaRPr sz="1700">
              <a:solidFill>
                <a:srgbClr val="FFFFFF"/>
              </a:solidFill>
              <a:latin typeface="Poppins"/>
              <a:ea typeface="Poppins"/>
              <a:cs typeface="Poppins"/>
              <a:sym typeface="Poppins"/>
            </a:endParaRPr>
          </a:p>
          <a:p>
            <a:pPr indent="0" lvl="0" marL="0" marR="0" rtl="0" algn="l">
              <a:lnSpc>
                <a:spcPct val="90000"/>
              </a:lnSpc>
              <a:spcBef>
                <a:spcPts val="0"/>
              </a:spcBef>
              <a:spcAft>
                <a:spcPts val="0"/>
              </a:spcAft>
              <a:buNone/>
            </a:pPr>
            <a:r>
              <a:t/>
            </a:r>
            <a:endParaRPr sz="1700">
              <a:solidFill>
                <a:srgbClr val="FFFFFF"/>
              </a:solidFill>
              <a:latin typeface="Poppins"/>
              <a:ea typeface="Poppins"/>
              <a:cs typeface="Poppins"/>
              <a:sym typeface="Poppins"/>
            </a:endParaRPr>
          </a:p>
          <a:p>
            <a:pPr indent="0" lvl="0" marL="0" marR="0" rtl="0" algn="l">
              <a:lnSpc>
                <a:spcPct val="90000"/>
              </a:lnSpc>
              <a:spcBef>
                <a:spcPts val="0"/>
              </a:spcBef>
              <a:spcAft>
                <a:spcPts val="0"/>
              </a:spcAft>
              <a:buNone/>
            </a:pPr>
            <a:r>
              <a:rPr lang="en-MY" sz="1700">
                <a:solidFill>
                  <a:srgbClr val="FFFFFF"/>
                </a:solidFill>
                <a:latin typeface="Poppins"/>
                <a:ea typeface="Poppins"/>
                <a:cs typeface="Poppins"/>
                <a:sym typeface="Poppins"/>
              </a:rPr>
              <a:t>Year: 2020</a:t>
            </a:r>
            <a:endParaRPr sz="1700">
              <a:solidFill>
                <a:srgbClr val="FFFFFF"/>
              </a:solidFill>
              <a:latin typeface="Poppins"/>
              <a:ea typeface="Poppins"/>
              <a:cs typeface="Poppins"/>
              <a:sym typeface="Poppins"/>
            </a:endParaRPr>
          </a:p>
        </p:txBody>
      </p:sp>
      <p:pic>
        <p:nvPicPr>
          <p:cNvPr id="63" name="Google Shape;63;p2"/>
          <p:cNvPicPr preferRelativeResize="0"/>
          <p:nvPr/>
        </p:nvPicPr>
        <p:blipFill rotWithShape="1">
          <a:blip r:embed="rId5">
            <a:alphaModFix/>
          </a:blip>
          <a:srcRect b="0" l="0" r="0" t="0"/>
          <a:stretch/>
        </p:blipFill>
        <p:spPr>
          <a:xfrm>
            <a:off x="315468" y="350184"/>
            <a:ext cx="2326988" cy="357206"/>
          </a:xfrm>
          <a:prstGeom prst="rect">
            <a:avLst/>
          </a:prstGeom>
          <a:noFill/>
          <a:ln>
            <a:noFill/>
          </a:ln>
        </p:spPr>
      </p:pic>
      <p:sp>
        <p:nvSpPr>
          <p:cNvPr id="64" name="Google Shape;64;p2"/>
          <p:cNvSpPr txBox="1"/>
          <p:nvPr/>
        </p:nvSpPr>
        <p:spPr>
          <a:xfrm>
            <a:off x="278650" y="4068063"/>
            <a:ext cx="3322500" cy="35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MY" u="sng">
                <a:solidFill>
                  <a:srgbClr val="FFFFFF"/>
                </a:solidFill>
                <a:latin typeface="Poppins"/>
                <a:ea typeface="Poppins"/>
                <a:cs typeface="Poppins"/>
                <a:sym typeface="Poppins"/>
                <a:hlinkClick r:id="rId6">
                  <a:extLst>
                    <a:ext uri="{A12FA001-AC4F-418D-AE19-62706E023703}">
                      <ahyp:hlinkClr val="tx"/>
                    </a:ext>
                  </a:extLst>
                </a:hlinkClick>
              </a:rPr>
              <a:t>CC BY-NC-SA 4.0</a:t>
            </a:r>
            <a:endParaRPr>
              <a:solidFill>
                <a:srgbClr val="FFFFFF"/>
              </a:solidFill>
              <a:latin typeface="Poppins"/>
              <a:ea typeface="Poppins"/>
              <a:cs typeface="Poppins"/>
              <a:sym typeface="Poppins"/>
            </a:endParaRPr>
          </a:p>
        </p:txBody>
      </p:sp>
      <p:pic>
        <p:nvPicPr>
          <p:cNvPr id="65" name="Google Shape;65;p2"/>
          <p:cNvPicPr preferRelativeResize="0"/>
          <p:nvPr/>
        </p:nvPicPr>
        <p:blipFill>
          <a:blip r:embed="rId7">
            <a:alphaModFix/>
          </a:blip>
          <a:stretch>
            <a:fillRect/>
          </a:stretch>
        </p:blipFill>
        <p:spPr>
          <a:xfrm>
            <a:off x="355825" y="4425373"/>
            <a:ext cx="1662725" cy="5817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4" name="Shape 134"/>
        <p:cNvGrpSpPr/>
        <p:nvPr/>
      </p:nvGrpSpPr>
      <p:grpSpPr>
        <a:xfrm>
          <a:off x="0" y="0"/>
          <a:ext cx="0" cy="0"/>
          <a:chOff x="0" y="0"/>
          <a:chExt cx="0" cy="0"/>
        </a:xfrm>
      </p:grpSpPr>
      <p:pic>
        <p:nvPicPr>
          <p:cNvPr id="135" name="Google Shape;135;g34d186058ee_0_118"/>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36" name="Google Shape;136;g34d186058ee_0_118"/>
          <p:cNvSpPr/>
          <p:nvPr/>
        </p:nvSpPr>
        <p:spPr>
          <a:xfrm>
            <a:off x="576950" y="1056550"/>
            <a:ext cx="8203500" cy="6735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1100"/>
              <a:buFont typeface="Arial"/>
              <a:buNone/>
            </a:pPr>
            <a:r>
              <a:rPr b="1" lang="en-MY" sz="2300">
                <a:latin typeface="Poppins"/>
                <a:ea typeface="Poppins"/>
                <a:cs typeface="Poppins"/>
                <a:sym typeface="Poppins"/>
              </a:rPr>
              <a:t>Engagement is defined as our emotional involvement or commitment to something</a:t>
            </a:r>
            <a:endParaRPr b="1" sz="23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b="1" sz="23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b="1" sz="23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b="1" sz="29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b="1" sz="29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b="1" sz="29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b="1" sz="29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b="1" sz="30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500"/>
              <a:buFont typeface="Arial"/>
              <a:buNone/>
            </a:pPr>
            <a:r>
              <a:t/>
            </a:r>
            <a:endParaRPr b="1" sz="3000">
              <a:latin typeface="Poppins"/>
              <a:ea typeface="Poppins"/>
              <a:cs typeface="Poppins"/>
              <a:sym typeface="Poppins"/>
            </a:endParaRPr>
          </a:p>
        </p:txBody>
      </p:sp>
      <p:sp>
        <p:nvSpPr>
          <p:cNvPr id="137" name="Google Shape;137;g34d186058ee_0_118"/>
          <p:cNvSpPr txBox="1"/>
          <p:nvPr/>
        </p:nvSpPr>
        <p:spPr>
          <a:xfrm>
            <a:off x="624450" y="1857075"/>
            <a:ext cx="7895100" cy="27045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chemeClr val="dk2"/>
              </a:buClr>
              <a:buSzPts val="2000"/>
              <a:buFont typeface="Poppins"/>
              <a:buChar char="●"/>
            </a:pPr>
            <a:r>
              <a:rPr lang="en-MY" sz="2000">
                <a:solidFill>
                  <a:schemeClr val="dk2"/>
                </a:solidFill>
                <a:latin typeface="Poppins"/>
                <a:ea typeface="Poppins"/>
                <a:cs typeface="Poppins"/>
                <a:sym typeface="Poppins"/>
              </a:rPr>
              <a:t>Sometimes, what engages the students most may surprise us. </a:t>
            </a:r>
            <a:endParaRPr sz="2000">
              <a:solidFill>
                <a:schemeClr val="dk2"/>
              </a:solidFill>
              <a:latin typeface="Poppins"/>
              <a:ea typeface="Poppins"/>
              <a:cs typeface="Poppins"/>
              <a:sym typeface="Poppins"/>
            </a:endParaRPr>
          </a:p>
          <a:p>
            <a:pPr indent="-355600" lvl="0" marL="457200" rtl="0" algn="l">
              <a:spcBef>
                <a:spcPts val="1000"/>
              </a:spcBef>
              <a:spcAft>
                <a:spcPts val="1000"/>
              </a:spcAft>
              <a:buClr>
                <a:schemeClr val="dk2"/>
              </a:buClr>
              <a:buSzPts val="2000"/>
              <a:buFont typeface="Poppins"/>
              <a:buChar char="●"/>
            </a:pPr>
            <a:r>
              <a:rPr lang="en-MY" sz="2000">
                <a:solidFill>
                  <a:schemeClr val="dk2"/>
                </a:solidFill>
                <a:latin typeface="Poppins"/>
                <a:ea typeface="Poppins"/>
                <a:cs typeface="Poppins"/>
                <a:sym typeface="Poppins"/>
              </a:rPr>
              <a:t>Different groups of students and courses will need different forms of engagement.</a:t>
            </a:r>
            <a:endParaRPr b="1" sz="2000">
              <a:solidFill>
                <a:schemeClr val="dk2"/>
              </a:solidFill>
              <a:latin typeface="Poppins"/>
              <a:ea typeface="Poppins"/>
              <a:cs typeface="Poppins"/>
              <a:sym typeface="Poppi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2" name="Shape 142"/>
        <p:cNvGrpSpPr/>
        <p:nvPr/>
      </p:nvGrpSpPr>
      <p:grpSpPr>
        <a:xfrm>
          <a:off x="0" y="0"/>
          <a:ext cx="0" cy="0"/>
          <a:chOff x="0" y="0"/>
          <a:chExt cx="0" cy="0"/>
        </a:xfrm>
      </p:grpSpPr>
      <p:pic>
        <p:nvPicPr>
          <p:cNvPr id="143" name="Google Shape;143;g34d50ecffd4_0_0"/>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pic>
        <p:nvPicPr>
          <p:cNvPr id="144" name="Google Shape;144;g34d50ecffd4_0_0"/>
          <p:cNvPicPr preferRelativeResize="0"/>
          <p:nvPr/>
        </p:nvPicPr>
        <p:blipFill>
          <a:blip r:embed="rId5">
            <a:alphaModFix/>
          </a:blip>
          <a:stretch>
            <a:fillRect/>
          </a:stretch>
        </p:blipFill>
        <p:spPr>
          <a:xfrm>
            <a:off x="5493250" y="1192625"/>
            <a:ext cx="3108649" cy="3108650"/>
          </a:xfrm>
          <a:prstGeom prst="rect">
            <a:avLst/>
          </a:prstGeom>
          <a:noFill/>
          <a:ln>
            <a:noFill/>
          </a:ln>
        </p:spPr>
      </p:pic>
      <p:sp>
        <p:nvSpPr>
          <p:cNvPr id="145" name="Google Shape;145;g34d50ecffd4_0_0"/>
          <p:cNvSpPr txBox="1"/>
          <p:nvPr/>
        </p:nvSpPr>
        <p:spPr>
          <a:xfrm>
            <a:off x="5493250" y="4301263"/>
            <a:ext cx="2454600" cy="453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MY" sz="1200" u="none" cap="none" strike="noStrike">
                <a:solidFill>
                  <a:srgbClr val="595959"/>
                </a:solidFill>
                <a:latin typeface="Poppins"/>
                <a:ea typeface="Poppins"/>
                <a:cs typeface="Poppins"/>
                <a:sym typeface="Poppins"/>
              </a:rPr>
              <a:t>Designed by </a:t>
            </a:r>
            <a:r>
              <a:rPr b="0" i="0" lang="en-MY" sz="1200" u="sng" cap="none" strike="noStrike">
                <a:solidFill>
                  <a:srgbClr val="0097A7"/>
                </a:solidFill>
                <a:latin typeface="Poppins"/>
                <a:ea typeface="Poppins"/>
                <a:cs typeface="Poppins"/>
                <a:sym typeface="Poppins"/>
                <a:hlinkClick r:id="rId6">
                  <a:extLst>
                    <a:ext uri="{A12FA001-AC4F-418D-AE19-62706E023703}">
                      <ahyp:hlinkClr val="tx"/>
                    </a:ext>
                  </a:extLst>
                </a:hlinkClick>
              </a:rPr>
              <a:t>Freepik</a:t>
            </a:r>
            <a:endParaRPr b="0" i="0" sz="1200" u="none" cap="none" strike="noStrike">
              <a:solidFill>
                <a:srgbClr val="595959"/>
              </a:solidFill>
              <a:latin typeface="Poppins"/>
              <a:ea typeface="Poppins"/>
              <a:cs typeface="Poppins"/>
              <a:sym typeface="Poppins"/>
            </a:endParaRPr>
          </a:p>
        </p:txBody>
      </p:sp>
      <p:sp>
        <p:nvSpPr>
          <p:cNvPr id="146" name="Google Shape;146;g34d50ecffd4_0_0"/>
          <p:cNvSpPr/>
          <p:nvPr/>
        </p:nvSpPr>
        <p:spPr>
          <a:xfrm>
            <a:off x="576950" y="1192625"/>
            <a:ext cx="4321500" cy="6735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1100"/>
              <a:buFont typeface="Arial"/>
              <a:buNone/>
            </a:pPr>
            <a:r>
              <a:rPr b="1" lang="en-MY" sz="2300">
                <a:latin typeface="Poppins"/>
                <a:ea typeface="Poppins"/>
                <a:cs typeface="Poppins"/>
                <a:sym typeface="Poppins"/>
              </a:rPr>
              <a:t>Consequences of </a:t>
            </a:r>
            <a:endParaRPr b="1" sz="23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b="1" lang="en-MY" sz="2300">
                <a:latin typeface="Poppins"/>
                <a:ea typeface="Poppins"/>
                <a:cs typeface="Poppins"/>
                <a:sym typeface="Poppins"/>
              </a:rPr>
              <a:t>ignoring engagement</a:t>
            </a:r>
            <a:endParaRPr b="1" sz="23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b="1" sz="23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b="1" sz="23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b="1" sz="29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b="1" sz="29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b="1" sz="29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b="1" sz="29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b="1" sz="30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500"/>
              <a:buFont typeface="Arial"/>
              <a:buNone/>
            </a:pPr>
            <a:r>
              <a:t/>
            </a:r>
            <a:endParaRPr b="1" sz="3000">
              <a:latin typeface="Poppins"/>
              <a:ea typeface="Poppins"/>
              <a:cs typeface="Poppins"/>
              <a:sym typeface="Poppi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1" name="Shape 151"/>
        <p:cNvGrpSpPr/>
        <p:nvPr/>
      </p:nvGrpSpPr>
      <p:grpSpPr>
        <a:xfrm>
          <a:off x="0" y="0"/>
          <a:ext cx="0" cy="0"/>
          <a:chOff x="0" y="0"/>
          <a:chExt cx="0" cy="0"/>
        </a:xfrm>
      </p:grpSpPr>
      <p:pic>
        <p:nvPicPr>
          <p:cNvPr id="152" name="Google Shape;152;g34d50ecffd4_0_10"/>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53" name="Google Shape;153;g34d50ecffd4_0_10"/>
          <p:cNvSpPr/>
          <p:nvPr/>
        </p:nvSpPr>
        <p:spPr>
          <a:xfrm>
            <a:off x="576950" y="1056550"/>
            <a:ext cx="8203500" cy="6735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1100"/>
              <a:buFont typeface="Arial"/>
              <a:buNone/>
            </a:pPr>
            <a:r>
              <a:rPr b="1" lang="en-MY" sz="2300">
                <a:latin typeface="Poppins"/>
                <a:ea typeface="Poppins"/>
                <a:cs typeface="Poppins"/>
                <a:sym typeface="Poppins"/>
              </a:rPr>
              <a:t>You may be thinking, “The students have to do attend this course anyway, so why bother making it engaging?”</a:t>
            </a:r>
            <a:endParaRPr b="1" sz="23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b="1" sz="23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b="1" sz="23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b="1" sz="23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b="1" sz="23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b="1" sz="29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b="1" sz="29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b="1" sz="29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b="1" sz="29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b="1" sz="30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500"/>
              <a:buFont typeface="Arial"/>
              <a:buNone/>
            </a:pPr>
            <a:r>
              <a:t/>
            </a:r>
            <a:endParaRPr b="1" sz="3000">
              <a:latin typeface="Poppins"/>
              <a:ea typeface="Poppins"/>
              <a:cs typeface="Poppins"/>
              <a:sym typeface="Poppins"/>
            </a:endParaRPr>
          </a:p>
        </p:txBody>
      </p:sp>
      <p:sp>
        <p:nvSpPr>
          <p:cNvPr id="154" name="Google Shape;154;g34d50ecffd4_0_10"/>
          <p:cNvSpPr txBox="1"/>
          <p:nvPr/>
        </p:nvSpPr>
        <p:spPr>
          <a:xfrm>
            <a:off x="548250" y="2238075"/>
            <a:ext cx="7895100" cy="270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MY" sz="2700">
                <a:solidFill>
                  <a:srgbClr val="FF0000"/>
                </a:solidFill>
                <a:latin typeface="Poppins"/>
                <a:ea typeface="Poppins"/>
                <a:cs typeface="Poppins"/>
                <a:sym typeface="Poppins"/>
              </a:rPr>
              <a:t>Beware! </a:t>
            </a:r>
            <a:endParaRPr sz="2000">
              <a:solidFill>
                <a:schemeClr val="dk2"/>
              </a:solidFill>
              <a:latin typeface="Poppins"/>
              <a:ea typeface="Poppins"/>
              <a:cs typeface="Poppins"/>
              <a:sym typeface="Poppins"/>
            </a:endParaRPr>
          </a:p>
          <a:p>
            <a:pPr indent="0" lvl="0" marL="0" rtl="0" algn="l">
              <a:spcBef>
                <a:spcPts val="1000"/>
              </a:spcBef>
              <a:spcAft>
                <a:spcPts val="0"/>
              </a:spcAft>
              <a:buClr>
                <a:schemeClr val="dk1"/>
              </a:buClr>
              <a:buSzPts val="1100"/>
              <a:buFont typeface="Arial"/>
              <a:buNone/>
            </a:pPr>
            <a:r>
              <a:rPr lang="en-MY" sz="2000">
                <a:solidFill>
                  <a:schemeClr val="dk2"/>
                </a:solidFill>
                <a:latin typeface="Poppins"/>
                <a:ea typeface="Poppins"/>
                <a:cs typeface="Poppins"/>
                <a:sym typeface="Poppins"/>
              </a:rPr>
              <a:t>Ignore engagement and you risk potholes of high low retention rates, low motivation, low knowledge attainment and even failure.</a:t>
            </a:r>
            <a:endParaRPr sz="2000">
              <a:solidFill>
                <a:schemeClr val="dk2"/>
              </a:solidFill>
              <a:latin typeface="Poppins"/>
              <a:ea typeface="Poppins"/>
              <a:cs typeface="Poppins"/>
              <a:sym typeface="Poppins"/>
            </a:endParaRPr>
          </a:p>
          <a:p>
            <a:pPr indent="0" lvl="0" marL="0" rtl="0" algn="l">
              <a:spcBef>
                <a:spcPts val="1000"/>
              </a:spcBef>
              <a:spcAft>
                <a:spcPts val="0"/>
              </a:spcAft>
              <a:buClr>
                <a:schemeClr val="dk1"/>
              </a:buClr>
              <a:buSzPts val="1100"/>
              <a:buFont typeface="Arial"/>
              <a:buNone/>
            </a:pPr>
            <a:r>
              <a:t/>
            </a:r>
            <a:endParaRPr sz="2000">
              <a:solidFill>
                <a:schemeClr val="dk2"/>
              </a:solidFill>
              <a:latin typeface="Poppins"/>
              <a:ea typeface="Poppins"/>
              <a:cs typeface="Poppins"/>
              <a:sym typeface="Poppins"/>
            </a:endParaRPr>
          </a:p>
          <a:p>
            <a:pPr indent="0" lvl="0" marL="0" rtl="0" algn="l">
              <a:spcBef>
                <a:spcPts val="1000"/>
              </a:spcBef>
              <a:spcAft>
                <a:spcPts val="1000"/>
              </a:spcAft>
              <a:buNone/>
            </a:pPr>
            <a:r>
              <a:t/>
            </a:r>
            <a:endParaRPr sz="2000">
              <a:solidFill>
                <a:schemeClr val="dk2"/>
              </a:solidFill>
              <a:latin typeface="Poppins"/>
              <a:ea typeface="Poppins"/>
              <a:cs typeface="Poppins"/>
              <a:sym typeface="Poppi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9" name="Shape 159"/>
        <p:cNvGrpSpPr/>
        <p:nvPr/>
      </p:nvGrpSpPr>
      <p:grpSpPr>
        <a:xfrm>
          <a:off x="0" y="0"/>
          <a:ext cx="0" cy="0"/>
          <a:chOff x="0" y="0"/>
          <a:chExt cx="0" cy="0"/>
        </a:xfrm>
      </p:grpSpPr>
      <p:pic>
        <p:nvPicPr>
          <p:cNvPr id="160" name="Google Shape;160;g34d50ecffd4_0_19"/>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61" name="Google Shape;161;g34d50ecffd4_0_19"/>
          <p:cNvSpPr txBox="1"/>
          <p:nvPr/>
        </p:nvSpPr>
        <p:spPr>
          <a:xfrm>
            <a:off x="3397725" y="0"/>
            <a:ext cx="5385300" cy="933600"/>
          </a:xfrm>
          <a:prstGeom prst="rect">
            <a:avLst/>
          </a:prstGeom>
          <a:noFill/>
          <a:ln>
            <a:noFill/>
          </a:ln>
        </p:spPr>
        <p:txBody>
          <a:bodyPr anchorCtr="0" anchor="ctr" bIns="68575" lIns="68575" spcFirstLastPara="1" rIns="68575" wrap="square" tIns="68575">
            <a:normAutofit/>
          </a:bodyPr>
          <a:lstStyle/>
          <a:p>
            <a:pPr indent="0" lvl="0" marL="0" rtl="0" algn="r">
              <a:lnSpc>
                <a:spcPct val="90000"/>
              </a:lnSpc>
              <a:spcBef>
                <a:spcPts val="0"/>
              </a:spcBef>
              <a:spcAft>
                <a:spcPts val="0"/>
              </a:spcAft>
              <a:buClr>
                <a:srgbClr val="000000"/>
              </a:buClr>
              <a:buSzPts val="1100"/>
              <a:buFont typeface="Arial"/>
              <a:buNone/>
            </a:pPr>
            <a:r>
              <a:rPr b="1" lang="en-MY" sz="2300">
                <a:solidFill>
                  <a:srgbClr val="FFFFFF"/>
                </a:solidFill>
                <a:latin typeface="Poppins"/>
                <a:ea typeface="Poppins"/>
                <a:cs typeface="Poppins"/>
                <a:sym typeface="Poppins"/>
              </a:rPr>
              <a:t>Understanding Instructor’s Roles</a:t>
            </a:r>
            <a:endParaRPr b="1" sz="2300">
              <a:solidFill>
                <a:srgbClr val="FFFFFF"/>
              </a:solidFill>
              <a:latin typeface="Poppins"/>
              <a:ea typeface="Poppins"/>
              <a:cs typeface="Poppins"/>
              <a:sym typeface="Poppins"/>
            </a:endParaRPr>
          </a:p>
        </p:txBody>
      </p:sp>
      <p:sp>
        <p:nvSpPr>
          <p:cNvPr id="162" name="Google Shape;162;g34d50ecffd4_0_19"/>
          <p:cNvSpPr txBox="1"/>
          <p:nvPr/>
        </p:nvSpPr>
        <p:spPr>
          <a:xfrm>
            <a:off x="349150" y="1008450"/>
            <a:ext cx="7879500" cy="3126600"/>
          </a:xfrm>
          <a:prstGeom prst="rect">
            <a:avLst/>
          </a:prstGeom>
          <a:noFill/>
          <a:ln>
            <a:noFill/>
          </a:ln>
        </p:spPr>
        <p:txBody>
          <a:bodyPr anchorCtr="0" anchor="t" bIns="91425" lIns="91425" spcFirstLastPara="1" rIns="91425" wrap="square" tIns="91425">
            <a:noAutofit/>
          </a:bodyPr>
          <a:lstStyle/>
          <a:p>
            <a:pPr indent="-294299" lvl="1" marL="809999" rtl="0" algn="l">
              <a:spcBef>
                <a:spcPts val="0"/>
              </a:spcBef>
              <a:spcAft>
                <a:spcPts val="0"/>
              </a:spcAft>
              <a:buClr>
                <a:schemeClr val="dk1"/>
              </a:buClr>
              <a:buSzPts val="1800"/>
              <a:buFont typeface="Poppins"/>
              <a:buChar char="■"/>
            </a:pPr>
            <a:r>
              <a:rPr b="1" lang="en-MY" sz="1800">
                <a:solidFill>
                  <a:schemeClr val="dk1"/>
                </a:solidFill>
                <a:latin typeface="Poppins"/>
                <a:ea typeface="Poppins"/>
                <a:cs typeface="Poppins"/>
                <a:sym typeface="Poppins"/>
              </a:rPr>
              <a:t>Before </a:t>
            </a:r>
            <a:r>
              <a:rPr b="1" lang="en-MY" sz="1800">
                <a:solidFill>
                  <a:schemeClr val="dk1"/>
                </a:solidFill>
                <a:latin typeface="Poppins"/>
                <a:ea typeface="Poppins"/>
                <a:cs typeface="Poppins"/>
                <a:sym typeface="Poppins"/>
              </a:rPr>
              <a:t>the Lesson</a:t>
            </a:r>
            <a:endParaRPr b="1" sz="1800">
              <a:solidFill>
                <a:schemeClr val="dk1"/>
              </a:solidFill>
              <a:latin typeface="Poppins"/>
              <a:ea typeface="Poppins"/>
              <a:cs typeface="Poppins"/>
              <a:sym typeface="Poppins"/>
            </a:endParaRPr>
          </a:p>
          <a:p>
            <a:pPr indent="-457200" lvl="2" marL="1371600" rtl="0" algn="l">
              <a:spcBef>
                <a:spcPts val="0"/>
              </a:spcBef>
              <a:spcAft>
                <a:spcPts val="0"/>
              </a:spcAft>
              <a:buClr>
                <a:schemeClr val="dk1"/>
              </a:buClr>
              <a:buSzPts val="1800"/>
              <a:buFont typeface="Poppins"/>
              <a:buChar char="●"/>
            </a:pPr>
            <a:r>
              <a:rPr lang="en-MY" sz="1800">
                <a:solidFill>
                  <a:schemeClr val="dk1"/>
                </a:solidFill>
                <a:latin typeface="Poppins"/>
                <a:ea typeface="Poppins"/>
                <a:cs typeface="Poppins"/>
                <a:sym typeface="Poppins"/>
              </a:rPr>
              <a:t>Flipped</a:t>
            </a:r>
            <a:r>
              <a:rPr lang="en-MY" sz="1800">
                <a:solidFill>
                  <a:schemeClr val="dk1"/>
                </a:solidFill>
                <a:latin typeface="Poppins"/>
                <a:ea typeface="Poppins"/>
                <a:cs typeface="Poppins"/>
                <a:sym typeface="Poppins"/>
              </a:rPr>
              <a:t> Learning, Digital Brief Notes, Audiocast, etc</a:t>
            </a:r>
            <a:endParaRPr sz="1800">
              <a:solidFill>
                <a:schemeClr val="dk1"/>
              </a:solidFill>
              <a:latin typeface="Poppins"/>
              <a:ea typeface="Poppins"/>
              <a:cs typeface="Poppins"/>
              <a:sym typeface="Poppins"/>
            </a:endParaRPr>
          </a:p>
          <a:p>
            <a:pPr indent="0" lvl="2" marL="914400" rtl="0" algn="l">
              <a:spcBef>
                <a:spcPts val="0"/>
              </a:spcBef>
              <a:spcAft>
                <a:spcPts val="0"/>
              </a:spcAft>
              <a:buClr>
                <a:schemeClr val="dk1"/>
              </a:buClr>
              <a:buFont typeface="Arial"/>
              <a:buNone/>
            </a:pPr>
            <a:r>
              <a:t/>
            </a:r>
            <a:endParaRPr sz="1800">
              <a:solidFill>
                <a:schemeClr val="dk1"/>
              </a:solidFill>
              <a:latin typeface="Poppins"/>
              <a:ea typeface="Poppins"/>
              <a:cs typeface="Poppins"/>
              <a:sym typeface="Poppins"/>
            </a:endParaRPr>
          </a:p>
          <a:p>
            <a:pPr indent="-294299" lvl="1" marL="809999" rtl="0" algn="l">
              <a:spcBef>
                <a:spcPts val="0"/>
              </a:spcBef>
              <a:spcAft>
                <a:spcPts val="0"/>
              </a:spcAft>
              <a:buClr>
                <a:schemeClr val="dk1"/>
              </a:buClr>
              <a:buSzPts val="1800"/>
              <a:buFont typeface="Poppins"/>
              <a:buChar char="■"/>
            </a:pPr>
            <a:r>
              <a:rPr b="1" lang="en-MY" sz="1800">
                <a:solidFill>
                  <a:schemeClr val="dk1"/>
                </a:solidFill>
                <a:latin typeface="Poppins"/>
                <a:ea typeface="Poppins"/>
                <a:cs typeface="Poppins"/>
                <a:sym typeface="Poppins"/>
              </a:rPr>
              <a:t>At the beginning of the lesson</a:t>
            </a:r>
            <a:endParaRPr b="1" sz="1800">
              <a:solidFill>
                <a:schemeClr val="dk1"/>
              </a:solidFill>
              <a:latin typeface="Poppins"/>
              <a:ea typeface="Poppins"/>
              <a:cs typeface="Poppins"/>
              <a:sym typeface="Poppins"/>
            </a:endParaRPr>
          </a:p>
          <a:p>
            <a:pPr indent="-457200" lvl="2" marL="1371600" rtl="0" algn="l">
              <a:spcBef>
                <a:spcPts val="0"/>
              </a:spcBef>
              <a:spcAft>
                <a:spcPts val="0"/>
              </a:spcAft>
              <a:buClr>
                <a:schemeClr val="dk1"/>
              </a:buClr>
              <a:buSzPts val="1800"/>
              <a:buFont typeface="Poppins"/>
              <a:buChar char="●"/>
            </a:pPr>
            <a:r>
              <a:rPr lang="en-MY" sz="1800">
                <a:solidFill>
                  <a:schemeClr val="dk1"/>
                </a:solidFill>
                <a:latin typeface="Poppins"/>
                <a:ea typeface="Poppins"/>
                <a:cs typeface="Poppins"/>
                <a:sym typeface="Poppins"/>
              </a:rPr>
              <a:t>Recalling schemata</a:t>
            </a:r>
            <a:endParaRPr sz="1800">
              <a:solidFill>
                <a:schemeClr val="dk1"/>
              </a:solidFill>
              <a:latin typeface="Poppins"/>
              <a:ea typeface="Poppins"/>
              <a:cs typeface="Poppins"/>
              <a:sym typeface="Poppins"/>
            </a:endParaRPr>
          </a:p>
          <a:p>
            <a:pPr indent="-457200" lvl="2" marL="1371600" rtl="0" algn="l">
              <a:spcBef>
                <a:spcPts val="0"/>
              </a:spcBef>
              <a:spcAft>
                <a:spcPts val="0"/>
              </a:spcAft>
              <a:buClr>
                <a:schemeClr val="dk1"/>
              </a:buClr>
              <a:buSzPts val="1800"/>
              <a:buFont typeface="Poppins"/>
              <a:buChar char="●"/>
            </a:pPr>
            <a:r>
              <a:rPr lang="en-MY" sz="1800">
                <a:solidFill>
                  <a:schemeClr val="dk1"/>
                </a:solidFill>
                <a:latin typeface="Poppins"/>
                <a:ea typeface="Poppins"/>
                <a:cs typeface="Poppins"/>
                <a:sym typeface="Poppins"/>
              </a:rPr>
              <a:t>Overview of contents</a:t>
            </a:r>
            <a:br>
              <a:rPr lang="en-MY" sz="1800">
                <a:solidFill>
                  <a:schemeClr val="dk1"/>
                </a:solidFill>
                <a:latin typeface="Poppins"/>
                <a:ea typeface="Poppins"/>
                <a:cs typeface="Poppins"/>
                <a:sym typeface="Poppins"/>
              </a:rPr>
            </a:br>
            <a:endParaRPr sz="1800">
              <a:solidFill>
                <a:schemeClr val="dk1"/>
              </a:solidFill>
              <a:latin typeface="Poppins"/>
              <a:ea typeface="Poppins"/>
              <a:cs typeface="Poppins"/>
              <a:sym typeface="Poppins"/>
            </a:endParaRPr>
          </a:p>
          <a:p>
            <a:pPr indent="-294299" lvl="1" marL="809999" rtl="0" algn="l">
              <a:spcBef>
                <a:spcPts val="0"/>
              </a:spcBef>
              <a:spcAft>
                <a:spcPts val="0"/>
              </a:spcAft>
              <a:buClr>
                <a:schemeClr val="dk1"/>
              </a:buClr>
              <a:buSzPts val="1800"/>
              <a:buFont typeface="Poppins"/>
              <a:buChar char="■"/>
            </a:pPr>
            <a:r>
              <a:rPr b="1" lang="en-MY" sz="1800">
                <a:solidFill>
                  <a:schemeClr val="dk1"/>
                </a:solidFill>
                <a:latin typeface="Poppins"/>
                <a:ea typeface="Poppins"/>
                <a:cs typeface="Poppins"/>
                <a:sym typeface="Poppins"/>
              </a:rPr>
              <a:t>During the lesson</a:t>
            </a:r>
            <a:endParaRPr b="1" sz="1800">
              <a:solidFill>
                <a:schemeClr val="dk1"/>
              </a:solidFill>
              <a:latin typeface="Poppins"/>
              <a:ea typeface="Poppins"/>
              <a:cs typeface="Poppins"/>
              <a:sym typeface="Poppins"/>
            </a:endParaRPr>
          </a:p>
          <a:p>
            <a:pPr indent="-285750" lvl="2" marL="1200150" rtl="0" algn="l">
              <a:spcBef>
                <a:spcPts val="0"/>
              </a:spcBef>
              <a:spcAft>
                <a:spcPts val="0"/>
              </a:spcAft>
              <a:buClr>
                <a:schemeClr val="dk1"/>
              </a:buClr>
              <a:buSzPts val="1800"/>
              <a:buFont typeface="Poppins"/>
              <a:buChar char="●"/>
            </a:pPr>
            <a:r>
              <a:rPr lang="en-MY" sz="1800">
                <a:solidFill>
                  <a:schemeClr val="dk1"/>
                </a:solidFill>
                <a:latin typeface="Poppins"/>
                <a:ea typeface="Poppins"/>
                <a:cs typeface="Poppins"/>
                <a:sym typeface="Poppins"/>
              </a:rPr>
              <a:t>Impactful interactive content assimilation </a:t>
            </a:r>
            <a:endParaRPr sz="1800">
              <a:solidFill>
                <a:schemeClr val="dk1"/>
              </a:solidFill>
              <a:latin typeface="Poppins"/>
              <a:ea typeface="Poppins"/>
              <a:cs typeface="Poppins"/>
              <a:sym typeface="Poppins"/>
            </a:endParaRPr>
          </a:p>
          <a:p>
            <a:pPr indent="-285750" lvl="2" marL="1200150" rtl="0" algn="l">
              <a:spcBef>
                <a:spcPts val="0"/>
              </a:spcBef>
              <a:spcAft>
                <a:spcPts val="0"/>
              </a:spcAft>
              <a:buClr>
                <a:schemeClr val="dk1"/>
              </a:buClr>
              <a:buSzPts val="1800"/>
              <a:buFont typeface="Poppins"/>
              <a:buChar char="●"/>
            </a:pPr>
            <a:r>
              <a:rPr lang="en-MY" sz="1800">
                <a:solidFill>
                  <a:schemeClr val="dk1"/>
                </a:solidFill>
                <a:latin typeface="Poppins"/>
                <a:ea typeface="Poppins"/>
                <a:cs typeface="Poppins"/>
                <a:sym typeface="Poppins"/>
              </a:rPr>
              <a:t>All-encompassing fun intervals</a:t>
            </a:r>
            <a:endParaRPr sz="1800">
              <a:solidFill>
                <a:schemeClr val="dk1"/>
              </a:solidFill>
              <a:latin typeface="Poppins"/>
              <a:ea typeface="Poppins"/>
              <a:cs typeface="Poppins"/>
              <a:sym typeface="Poppins"/>
            </a:endParaRPr>
          </a:p>
          <a:p>
            <a:pPr indent="0" lvl="1" marL="457200" rtl="0" algn="l">
              <a:spcBef>
                <a:spcPts val="0"/>
              </a:spcBef>
              <a:spcAft>
                <a:spcPts val="0"/>
              </a:spcAft>
              <a:buClr>
                <a:schemeClr val="dk1"/>
              </a:buClr>
              <a:buFont typeface="Arial"/>
              <a:buNone/>
            </a:pPr>
            <a:r>
              <a:t/>
            </a:r>
            <a:endParaRPr sz="1800">
              <a:solidFill>
                <a:schemeClr val="dk1"/>
              </a:solidFill>
              <a:latin typeface="Poppins"/>
              <a:ea typeface="Poppins"/>
              <a:cs typeface="Poppins"/>
              <a:sym typeface="Poppins"/>
            </a:endParaRPr>
          </a:p>
          <a:p>
            <a:pPr indent="-314325" lvl="1" marL="809999" rtl="0" algn="l">
              <a:spcBef>
                <a:spcPts val="0"/>
              </a:spcBef>
              <a:spcAft>
                <a:spcPts val="0"/>
              </a:spcAft>
              <a:buClr>
                <a:schemeClr val="dk1"/>
              </a:buClr>
              <a:buSzPts val="1800"/>
              <a:buFont typeface="Poppins"/>
              <a:buChar char="■"/>
            </a:pPr>
            <a:r>
              <a:rPr b="1" lang="en-MY" sz="1800">
                <a:solidFill>
                  <a:schemeClr val="dk1"/>
                </a:solidFill>
                <a:latin typeface="Poppins"/>
                <a:ea typeface="Poppins"/>
                <a:cs typeface="Poppins"/>
                <a:sym typeface="Poppins"/>
              </a:rPr>
              <a:t>After the lesson</a:t>
            </a:r>
            <a:endParaRPr b="1" sz="1800">
              <a:solidFill>
                <a:schemeClr val="dk1"/>
              </a:solidFill>
              <a:latin typeface="Poppins"/>
              <a:ea typeface="Poppins"/>
              <a:cs typeface="Poppins"/>
              <a:sym typeface="Poppins"/>
            </a:endParaRPr>
          </a:p>
          <a:p>
            <a:pPr indent="-285750" lvl="2" marL="1200150" rtl="0" algn="l">
              <a:spcBef>
                <a:spcPts val="0"/>
              </a:spcBef>
              <a:spcAft>
                <a:spcPts val="0"/>
              </a:spcAft>
              <a:buClr>
                <a:schemeClr val="dk1"/>
              </a:buClr>
              <a:buSzPts val="1800"/>
              <a:buFont typeface="Poppins"/>
              <a:buChar char="●"/>
            </a:pPr>
            <a:r>
              <a:rPr lang="en-MY" sz="1800">
                <a:solidFill>
                  <a:schemeClr val="dk1"/>
                </a:solidFill>
                <a:latin typeface="Poppins"/>
                <a:ea typeface="Poppins"/>
                <a:cs typeface="Poppins"/>
                <a:sym typeface="Poppins"/>
              </a:rPr>
              <a:t>Interactive but content-depth activity</a:t>
            </a:r>
            <a:endParaRPr sz="1800">
              <a:solidFill>
                <a:schemeClr val="dk1"/>
              </a:solidFill>
              <a:latin typeface="Poppins"/>
              <a:ea typeface="Poppins"/>
              <a:cs typeface="Poppins"/>
              <a:sym typeface="Poppins"/>
            </a:endParaRPr>
          </a:p>
          <a:p>
            <a:pPr indent="0" lvl="0" marL="0" rtl="0" algn="l">
              <a:spcBef>
                <a:spcPts val="0"/>
              </a:spcBef>
              <a:spcAft>
                <a:spcPts val="0"/>
              </a:spcAft>
              <a:buNone/>
            </a:pPr>
            <a:r>
              <a:t/>
            </a:r>
            <a:endParaRPr sz="1800">
              <a:solidFill>
                <a:schemeClr val="dk2"/>
              </a:solidFill>
              <a:latin typeface="Poppins"/>
              <a:ea typeface="Poppins"/>
              <a:cs typeface="Poppins"/>
              <a:sym typeface="Poppi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7" name="Shape 167"/>
        <p:cNvGrpSpPr/>
        <p:nvPr/>
      </p:nvGrpSpPr>
      <p:grpSpPr>
        <a:xfrm>
          <a:off x="0" y="0"/>
          <a:ext cx="0" cy="0"/>
          <a:chOff x="0" y="0"/>
          <a:chExt cx="0" cy="0"/>
        </a:xfrm>
      </p:grpSpPr>
      <p:pic>
        <p:nvPicPr>
          <p:cNvPr id="168" name="Google Shape;168;g34d50ecffd4_0_28"/>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69" name="Google Shape;169;g34d50ecffd4_0_28"/>
          <p:cNvSpPr/>
          <p:nvPr/>
        </p:nvSpPr>
        <p:spPr>
          <a:xfrm>
            <a:off x="576950" y="1056550"/>
            <a:ext cx="8203500" cy="6735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1100"/>
              <a:buFont typeface="Arial"/>
              <a:buNone/>
            </a:pPr>
            <a:r>
              <a:t/>
            </a:r>
            <a:endParaRPr b="1" sz="29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b="1" sz="29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b="1" sz="30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500"/>
              <a:buFont typeface="Arial"/>
              <a:buNone/>
            </a:pPr>
            <a:r>
              <a:t/>
            </a:r>
            <a:endParaRPr b="1" sz="3000">
              <a:latin typeface="Poppins"/>
              <a:ea typeface="Poppins"/>
              <a:cs typeface="Poppins"/>
              <a:sym typeface="Poppins"/>
            </a:endParaRPr>
          </a:p>
        </p:txBody>
      </p:sp>
      <p:sp>
        <p:nvSpPr>
          <p:cNvPr id="170" name="Google Shape;170;g34d50ecffd4_0_28"/>
          <p:cNvSpPr txBox="1"/>
          <p:nvPr/>
        </p:nvSpPr>
        <p:spPr>
          <a:xfrm>
            <a:off x="576950" y="1120450"/>
            <a:ext cx="7895100" cy="2704500"/>
          </a:xfrm>
          <a:prstGeom prst="rect">
            <a:avLst/>
          </a:prstGeom>
          <a:noFill/>
          <a:ln>
            <a:noFill/>
          </a:ln>
        </p:spPr>
        <p:txBody>
          <a:bodyPr anchorCtr="0" anchor="t" bIns="91425" lIns="91425" spcFirstLastPara="1" rIns="91425" wrap="square" tIns="91425">
            <a:noAutofit/>
          </a:bodyPr>
          <a:lstStyle/>
          <a:p>
            <a:pPr indent="-285750" lvl="0" marL="285750" rtl="0" algn="l">
              <a:spcBef>
                <a:spcPts val="0"/>
              </a:spcBef>
              <a:spcAft>
                <a:spcPts val="0"/>
              </a:spcAft>
              <a:buClr>
                <a:schemeClr val="dk1"/>
              </a:buClr>
              <a:buSzPts val="2000"/>
              <a:buFont typeface="Poppins"/>
              <a:buChar char="■"/>
            </a:pPr>
            <a:r>
              <a:rPr lang="en-MY" sz="2000">
                <a:solidFill>
                  <a:schemeClr val="dk1"/>
                </a:solidFill>
                <a:latin typeface="Poppins"/>
                <a:ea typeface="Poppins"/>
                <a:cs typeface="Poppins"/>
                <a:sym typeface="Poppins"/>
              </a:rPr>
              <a:t>Instructor’s enthusiasm</a:t>
            </a:r>
            <a:endParaRPr>
              <a:solidFill>
                <a:schemeClr val="dk1"/>
              </a:solidFill>
              <a:latin typeface="Poppins"/>
              <a:ea typeface="Poppins"/>
              <a:cs typeface="Poppins"/>
              <a:sym typeface="Poppins"/>
            </a:endParaRPr>
          </a:p>
          <a:p>
            <a:pPr indent="0" lvl="0" marL="0" rtl="0" algn="l">
              <a:spcBef>
                <a:spcPts val="0"/>
              </a:spcBef>
              <a:spcAft>
                <a:spcPts val="0"/>
              </a:spcAft>
              <a:buClr>
                <a:schemeClr val="dk1"/>
              </a:buClr>
              <a:buFont typeface="Arial"/>
              <a:buNone/>
            </a:pPr>
            <a:r>
              <a:rPr lang="en-MY" sz="2000">
                <a:solidFill>
                  <a:schemeClr val="dk1"/>
                </a:solidFill>
                <a:latin typeface="Poppins"/>
                <a:ea typeface="Poppins"/>
                <a:cs typeface="Poppins"/>
                <a:sym typeface="Poppins"/>
              </a:rPr>
              <a:t> </a:t>
            </a:r>
            <a:endParaRPr>
              <a:solidFill>
                <a:schemeClr val="dk1"/>
              </a:solidFill>
              <a:latin typeface="Poppins"/>
              <a:ea typeface="Poppins"/>
              <a:cs typeface="Poppins"/>
              <a:sym typeface="Poppins"/>
            </a:endParaRPr>
          </a:p>
          <a:p>
            <a:pPr indent="-285750" lvl="0" marL="285750" rtl="0" algn="l">
              <a:spcBef>
                <a:spcPts val="0"/>
              </a:spcBef>
              <a:spcAft>
                <a:spcPts val="0"/>
              </a:spcAft>
              <a:buClr>
                <a:schemeClr val="dk1"/>
              </a:buClr>
              <a:buSzPts val="2000"/>
              <a:buFont typeface="Poppins"/>
              <a:buChar char="■"/>
            </a:pPr>
            <a:r>
              <a:rPr lang="en-MY" sz="2000">
                <a:solidFill>
                  <a:schemeClr val="dk1"/>
                </a:solidFill>
                <a:latin typeface="Poppins"/>
                <a:ea typeface="Poppins"/>
                <a:cs typeface="Poppins"/>
                <a:sym typeface="Poppins"/>
              </a:rPr>
              <a:t>Interesting Opening</a:t>
            </a:r>
            <a:endParaRPr>
              <a:solidFill>
                <a:schemeClr val="dk1"/>
              </a:solidFill>
              <a:latin typeface="Poppins"/>
              <a:ea typeface="Poppins"/>
              <a:cs typeface="Poppins"/>
              <a:sym typeface="Poppins"/>
            </a:endParaRPr>
          </a:p>
          <a:p>
            <a:pPr indent="-285750" lvl="1" marL="742950" rtl="0" algn="l">
              <a:spcBef>
                <a:spcPts val="0"/>
              </a:spcBef>
              <a:spcAft>
                <a:spcPts val="0"/>
              </a:spcAft>
              <a:buClr>
                <a:schemeClr val="dk1"/>
              </a:buClr>
              <a:buSzPts val="2000"/>
              <a:buFont typeface="Poppins"/>
              <a:buChar char="●"/>
            </a:pPr>
            <a:r>
              <a:rPr lang="en-MY" sz="2000">
                <a:solidFill>
                  <a:schemeClr val="dk1"/>
                </a:solidFill>
                <a:latin typeface="Poppins"/>
                <a:ea typeface="Poppins"/>
                <a:cs typeface="Poppins"/>
                <a:sym typeface="Poppins"/>
              </a:rPr>
              <a:t>Recalling schemata</a:t>
            </a:r>
            <a:endParaRPr>
              <a:solidFill>
                <a:schemeClr val="dk1"/>
              </a:solidFill>
              <a:latin typeface="Poppins"/>
              <a:ea typeface="Poppins"/>
              <a:cs typeface="Poppins"/>
              <a:sym typeface="Poppins"/>
            </a:endParaRPr>
          </a:p>
          <a:p>
            <a:pPr indent="-158750" lvl="0" marL="285750" rtl="0" algn="l">
              <a:spcBef>
                <a:spcPts val="0"/>
              </a:spcBef>
              <a:spcAft>
                <a:spcPts val="0"/>
              </a:spcAft>
              <a:buClr>
                <a:schemeClr val="dk1"/>
              </a:buClr>
              <a:buSzPts val="2000"/>
              <a:buFont typeface="Noto Sans Symbols"/>
              <a:buNone/>
            </a:pPr>
            <a:r>
              <a:t/>
            </a:r>
            <a:endParaRPr sz="2000">
              <a:solidFill>
                <a:schemeClr val="dk1"/>
              </a:solidFill>
              <a:latin typeface="Poppins"/>
              <a:ea typeface="Poppins"/>
              <a:cs typeface="Poppins"/>
              <a:sym typeface="Poppins"/>
            </a:endParaRPr>
          </a:p>
          <a:p>
            <a:pPr indent="-285750" lvl="0" marL="285750" rtl="0" algn="l">
              <a:spcBef>
                <a:spcPts val="0"/>
              </a:spcBef>
              <a:spcAft>
                <a:spcPts val="0"/>
              </a:spcAft>
              <a:buClr>
                <a:schemeClr val="dk1"/>
              </a:buClr>
              <a:buSzPts val="2000"/>
              <a:buFont typeface="Poppins"/>
              <a:buChar char="■"/>
            </a:pPr>
            <a:r>
              <a:rPr lang="en-MY" sz="2000">
                <a:solidFill>
                  <a:schemeClr val="dk1"/>
                </a:solidFill>
                <a:latin typeface="Poppins"/>
                <a:ea typeface="Poppins"/>
                <a:cs typeface="Poppins"/>
                <a:sym typeface="Poppins"/>
              </a:rPr>
              <a:t>Use of various tools to engage students – the execution of the lesson</a:t>
            </a:r>
            <a:endParaRPr>
              <a:solidFill>
                <a:schemeClr val="dk1"/>
              </a:solidFill>
              <a:latin typeface="Poppins"/>
              <a:ea typeface="Poppins"/>
              <a:cs typeface="Poppins"/>
              <a:sym typeface="Poppins"/>
            </a:endParaRPr>
          </a:p>
          <a:p>
            <a:pPr indent="-158750" lvl="0" marL="285750" rtl="0" algn="l">
              <a:spcBef>
                <a:spcPts val="0"/>
              </a:spcBef>
              <a:spcAft>
                <a:spcPts val="0"/>
              </a:spcAft>
              <a:buClr>
                <a:schemeClr val="dk1"/>
              </a:buClr>
              <a:buSzPts val="2000"/>
              <a:buFont typeface="Noto Sans Symbols"/>
              <a:buNone/>
            </a:pPr>
            <a:r>
              <a:t/>
            </a:r>
            <a:endParaRPr sz="2000">
              <a:solidFill>
                <a:schemeClr val="dk1"/>
              </a:solidFill>
              <a:latin typeface="Poppins"/>
              <a:ea typeface="Poppins"/>
              <a:cs typeface="Poppins"/>
              <a:sym typeface="Poppins"/>
            </a:endParaRPr>
          </a:p>
          <a:p>
            <a:pPr indent="-285750" lvl="0" marL="285750" rtl="0" algn="l">
              <a:spcBef>
                <a:spcPts val="0"/>
              </a:spcBef>
              <a:spcAft>
                <a:spcPts val="0"/>
              </a:spcAft>
              <a:buClr>
                <a:schemeClr val="dk1"/>
              </a:buClr>
              <a:buSzPts val="2000"/>
              <a:buFont typeface="Poppins"/>
              <a:buChar char="■"/>
            </a:pPr>
            <a:r>
              <a:rPr lang="en-MY" sz="2000">
                <a:solidFill>
                  <a:schemeClr val="dk1"/>
                </a:solidFill>
                <a:latin typeface="Poppins"/>
                <a:ea typeface="Poppins"/>
                <a:cs typeface="Poppins"/>
                <a:sym typeface="Poppins"/>
              </a:rPr>
              <a:t>Communication within peers</a:t>
            </a:r>
            <a:endParaRPr sz="1800">
              <a:solidFill>
                <a:schemeClr val="dk2"/>
              </a:solidFill>
              <a:latin typeface="Poppins"/>
              <a:ea typeface="Poppins"/>
              <a:cs typeface="Poppins"/>
              <a:sym typeface="Poppins"/>
            </a:endParaRPr>
          </a:p>
        </p:txBody>
      </p:sp>
      <p:sp>
        <p:nvSpPr>
          <p:cNvPr id="171" name="Google Shape;171;g34d50ecffd4_0_28"/>
          <p:cNvSpPr txBox="1"/>
          <p:nvPr/>
        </p:nvSpPr>
        <p:spPr>
          <a:xfrm>
            <a:off x="3397725" y="0"/>
            <a:ext cx="5385300" cy="933600"/>
          </a:xfrm>
          <a:prstGeom prst="rect">
            <a:avLst/>
          </a:prstGeom>
          <a:noFill/>
          <a:ln>
            <a:noFill/>
          </a:ln>
        </p:spPr>
        <p:txBody>
          <a:bodyPr anchorCtr="0" anchor="ctr" bIns="68575" lIns="68575" spcFirstLastPara="1" rIns="68575" wrap="square" tIns="68575">
            <a:normAutofit/>
          </a:bodyPr>
          <a:lstStyle/>
          <a:p>
            <a:pPr indent="0" lvl="0" marL="0" rtl="0" algn="r">
              <a:lnSpc>
                <a:spcPct val="90000"/>
              </a:lnSpc>
              <a:spcBef>
                <a:spcPts val="0"/>
              </a:spcBef>
              <a:spcAft>
                <a:spcPts val="0"/>
              </a:spcAft>
              <a:buClr>
                <a:schemeClr val="dk1"/>
              </a:buClr>
              <a:buSzPts val="1100"/>
              <a:buFont typeface="Arial"/>
              <a:buNone/>
            </a:pPr>
            <a:r>
              <a:rPr b="1" lang="en-MY" sz="2300">
                <a:solidFill>
                  <a:srgbClr val="FFFFFF"/>
                </a:solidFill>
                <a:latin typeface="Poppins"/>
                <a:ea typeface="Poppins"/>
                <a:cs typeface="Poppins"/>
                <a:sym typeface="Poppins"/>
              </a:rPr>
              <a:t>What keeps student motivated?</a:t>
            </a:r>
            <a:endParaRPr b="1" sz="2300">
              <a:solidFill>
                <a:srgbClr val="FFFFFF"/>
              </a:solidFill>
              <a:latin typeface="Poppins"/>
              <a:ea typeface="Poppins"/>
              <a:cs typeface="Poppins"/>
              <a:sym typeface="Poppi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6" name="Shape 176"/>
        <p:cNvGrpSpPr/>
        <p:nvPr/>
      </p:nvGrpSpPr>
      <p:grpSpPr>
        <a:xfrm>
          <a:off x="0" y="0"/>
          <a:ext cx="0" cy="0"/>
          <a:chOff x="0" y="0"/>
          <a:chExt cx="0" cy="0"/>
        </a:xfrm>
      </p:grpSpPr>
      <p:pic>
        <p:nvPicPr>
          <p:cNvPr id="177" name="Google Shape;177;g3660a1be253_0_3"/>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78" name="Google Shape;178;g3660a1be253_0_3"/>
          <p:cNvSpPr/>
          <p:nvPr/>
        </p:nvSpPr>
        <p:spPr>
          <a:xfrm>
            <a:off x="576950" y="1056550"/>
            <a:ext cx="8203500" cy="6735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1100"/>
              <a:buFont typeface="Arial"/>
              <a:buNone/>
            </a:pPr>
            <a:r>
              <a:t/>
            </a:r>
            <a:endParaRPr b="1" sz="29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b="1" sz="29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b="1" sz="30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500"/>
              <a:buFont typeface="Arial"/>
              <a:buNone/>
            </a:pPr>
            <a:r>
              <a:t/>
            </a:r>
            <a:endParaRPr b="1" sz="3000">
              <a:latin typeface="Poppins"/>
              <a:ea typeface="Poppins"/>
              <a:cs typeface="Poppins"/>
              <a:sym typeface="Poppins"/>
            </a:endParaRPr>
          </a:p>
        </p:txBody>
      </p:sp>
      <p:sp>
        <p:nvSpPr>
          <p:cNvPr id="179" name="Google Shape;179;g3660a1be253_0_3"/>
          <p:cNvSpPr txBox="1"/>
          <p:nvPr/>
        </p:nvSpPr>
        <p:spPr>
          <a:xfrm>
            <a:off x="576950" y="1196650"/>
            <a:ext cx="4884300" cy="2704500"/>
          </a:xfrm>
          <a:prstGeom prst="rect">
            <a:avLst/>
          </a:prstGeom>
          <a:noFill/>
          <a:ln>
            <a:noFill/>
          </a:ln>
        </p:spPr>
        <p:txBody>
          <a:bodyPr anchorCtr="0" anchor="t" bIns="91425" lIns="91425" spcFirstLastPara="1" rIns="91425" wrap="square" tIns="91425">
            <a:noAutofit/>
          </a:bodyPr>
          <a:lstStyle/>
          <a:p>
            <a:pPr indent="-285750" lvl="0" marL="285750" rtl="0" algn="l">
              <a:spcBef>
                <a:spcPts val="0"/>
              </a:spcBef>
              <a:spcAft>
                <a:spcPts val="0"/>
              </a:spcAft>
              <a:buClr>
                <a:schemeClr val="dk1"/>
              </a:buClr>
              <a:buSzPts val="2000"/>
              <a:buFont typeface="Poppins"/>
              <a:buChar char="■"/>
            </a:pPr>
            <a:r>
              <a:rPr lang="en-MY" sz="2000">
                <a:solidFill>
                  <a:schemeClr val="dk1"/>
                </a:solidFill>
                <a:latin typeface="Poppins"/>
                <a:ea typeface="Poppins"/>
                <a:cs typeface="Poppins"/>
                <a:sym typeface="Poppins"/>
              </a:rPr>
              <a:t>Gaming</a:t>
            </a:r>
            <a:endParaRPr>
              <a:solidFill>
                <a:schemeClr val="dk1"/>
              </a:solidFill>
              <a:latin typeface="Poppins"/>
              <a:ea typeface="Poppins"/>
              <a:cs typeface="Poppins"/>
              <a:sym typeface="Poppins"/>
            </a:endParaRPr>
          </a:p>
          <a:p>
            <a:pPr indent="-158750" lvl="0" marL="285750" rtl="0" algn="l">
              <a:spcBef>
                <a:spcPts val="0"/>
              </a:spcBef>
              <a:spcAft>
                <a:spcPts val="0"/>
              </a:spcAft>
              <a:buClr>
                <a:schemeClr val="dk1"/>
              </a:buClr>
              <a:buSzPts val="2000"/>
              <a:buFont typeface="Noto Sans Symbols"/>
              <a:buNone/>
            </a:pPr>
            <a:r>
              <a:t/>
            </a:r>
            <a:endParaRPr sz="2000">
              <a:solidFill>
                <a:schemeClr val="dk1"/>
              </a:solidFill>
              <a:latin typeface="Poppins"/>
              <a:ea typeface="Poppins"/>
              <a:cs typeface="Poppins"/>
              <a:sym typeface="Poppins"/>
            </a:endParaRPr>
          </a:p>
          <a:p>
            <a:pPr indent="-285750" lvl="0" marL="285750" rtl="0" algn="l">
              <a:spcBef>
                <a:spcPts val="0"/>
              </a:spcBef>
              <a:spcAft>
                <a:spcPts val="0"/>
              </a:spcAft>
              <a:buClr>
                <a:schemeClr val="dk1"/>
              </a:buClr>
              <a:buSzPts val="2000"/>
              <a:buFont typeface="Poppins"/>
              <a:buChar char="■"/>
            </a:pPr>
            <a:r>
              <a:rPr lang="en-MY" sz="2000">
                <a:solidFill>
                  <a:schemeClr val="dk1"/>
                </a:solidFill>
                <a:latin typeface="Poppins"/>
                <a:ea typeface="Poppins"/>
                <a:cs typeface="Poppins"/>
                <a:sym typeface="Poppins"/>
              </a:rPr>
              <a:t>Lesser slides, not static, not one-way</a:t>
            </a:r>
            <a:endParaRPr>
              <a:solidFill>
                <a:schemeClr val="dk1"/>
              </a:solidFill>
              <a:latin typeface="Poppins"/>
              <a:ea typeface="Poppins"/>
              <a:cs typeface="Poppins"/>
              <a:sym typeface="Poppins"/>
            </a:endParaRPr>
          </a:p>
          <a:p>
            <a:pPr indent="-158750" lvl="0" marL="285750" rtl="0" algn="l">
              <a:spcBef>
                <a:spcPts val="0"/>
              </a:spcBef>
              <a:spcAft>
                <a:spcPts val="0"/>
              </a:spcAft>
              <a:buClr>
                <a:schemeClr val="dk1"/>
              </a:buClr>
              <a:buSzPts val="2000"/>
              <a:buFont typeface="Noto Sans Symbols"/>
              <a:buNone/>
            </a:pPr>
            <a:r>
              <a:t/>
            </a:r>
            <a:endParaRPr sz="2000">
              <a:solidFill>
                <a:schemeClr val="dk1"/>
              </a:solidFill>
              <a:latin typeface="Poppins"/>
              <a:ea typeface="Poppins"/>
              <a:cs typeface="Poppins"/>
              <a:sym typeface="Poppins"/>
            </a:endParaRPr>
          </a:p>
          <a:p>
            <a:pPr indent="-285750" lvl="0" marL="285750" rtl="0" algn="l">
              <a:spcBef>
                <a:spcPts val="0"/>
              </a:spcBef>
              <a:spcAft>
                <a:spcPts val="0"/>
              </a:spcAft>
              <a:buClr>
                <a:schemeClr val="dk1"/>
              </a:buClr>
              <a:buSzPts val="2000"/>
              <a:buFont typeface="Poppins"/>
              <a:buChar char="■"/>
            </a:pPr>
            <a:r>
              <a:rPr lang="en-MY" sz="2000">
                <a:solidFill>
                  <a:schemeClr val="dk1"/>
                </a:solidFill>
                <a:latin typeface="Poppins"/>
                <a:ea typeface="Poppins"/>
                <a:cs typeface="Poppins"/>
                <a:sym typeface="Poppins"/>
              </a:rPr>
              <a:t>Intervals with activities to do</a:t>
            </a:r>
            <a:endParaRPr>
              <a:solidFill>
                <a:schemeClr val="dk1"/>
              </a:solidFill>
              <a:latin typeface="Poppins"/>
              <a:ea typeface="Poppins"/>
              <a:cs typeface="Poppins"/>
              <a:sym typeface="Poppins"/>
            </a:endParaRPr>
          </a:p>
          <a:p>
            <a:pPr indent="-158750" lvl="0" marL="285750" rtl="0" algn="l">
              <a:spcBef>
                <a:spcPts val="0"/>
              </a:spcBef>
              <a:spcAft>
                <a:spcPts val="0"/>
              </a:spcAft>
              <a:buClr>
                <a:schemeClr val="dk1"/>
              </a:buClr>
              <a:buSzPts val="2000"/>
              <a:buFont typeface="Noto Sans Symbols"/>
              <a:buNone/>
            </a:pPr>
            <a:r>
              <a:t/>
            </a:r>
            <a:endParaRPr sz="2000">
              <a:solidFill>
                <a:schemeClr val="dk1"/>
              </a:solidFill>
              <a:latin typeface="Poppins"/>
              <a:ea typeface="Poppins"/>
              <a:cs typeface="Poppins"/>
              <a:sym typeface="Poppins"/>
            </a:endParaRPr>
          </a:p>
          <a:p>
            <a:pPr indent="-285750" lvl="0" marL="285750" rtl="0" algn="l">
              <a:spcBef>
                <a:spcPts val="0"/>
              </a:spcBef>
              <a:spcAft>
                <a:spcPts val="0"/>
              </a:spcAft>
              <a:buClr>
                <a:schemeClr val="dk1"/>
              </a:buClr>
              <a:buSzPts val="2000"/>
              <a:buFont typeface="Poppins"/>
              <a:buChar char="■"/>
            </a:pPr>
            <a:r>
              <a:rPr lang="en-MY" sz="2000">
                <a:solidFill>
                  <a:schemeClr val="dk1"/>
                </a:solidFill>
                <a:latin typeface="Poppins"/>
                <a:ea typeface="Poppins"/>
                <a:cs typeface="Poppins"/>
                <a:sym typeface="Poppins"/>
              </a:rPr>
              <a:t>Interactive but content-depth activity</a:t>
            </a:r>
            <a:endParaRPr sz="1800">
              <a:solidFill>
                <a:schemeClr val="dk2"/>
              </a:solidFill>
              <a:latin typeface="Poppins"/>
              <a:ea typeface="Poppins"/>
              <a:cs typeface="Poppins"/>
              <a:sym typeface="Poppins"/>
            </a:endParaRPr>
          </a:p>
        </p:txBody>
      </p:sp>
      <p:pic>
        <p:nvPicPr>
          <p:cNvPr id="180" name="Google Shape;180;g3660a1be253_0_3"/>
          <p:cNvPicPr preferRelativeResize="0"/>
          <p:nvPr/>
        </p:nvPicPr>
        <p:blipFill>
          <a:blip r:embed="rId5">
            <a:alphaModFix/>
          </a:blip>
          <a:stretch>
            <a:fillRect/>
          </a:stretch>
        </p:blipFill>
        <p:spPr>
          <a:xfrm>
            <a:off x="5461250" y="1056550"/>
            <a:ext cx="3306951" cy="3306951"/>
          </a:xfrm>
          <a:prstGeom prst="rect">
            <a:avLst/>
          </a:prstGeom>
          <a:noFill/>
          <a:ln>
            <a:noFill/>
          </a:ln>
        </p:spPr>
      </p:pic>
      <p:sp>
        <p:nvSpPr>
          <p:cNvPr id="181" name="Google Shape;181;g3660a1be253_0_3"/>
          <p:cNvSpPr txBox="1"/>
          <p:nvPr/>
        </p:nvSpPr>
        <p:spPr>
          <a:xfrm>
            <a:off x="5790275" y="4254363"/>
            <a:ext cx="2454600" cy="453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MY" sz="1200" u="none" cap="none" strike="noStrike">
                <a:solidFill>
                  <a:srgbClr val="595959"/>
                </a:solidFill>
                <a:latin typeface="Poppins"/>
                <a:ea typeface="Poppins"/>
                <a:cs typeface="Poppins"/>
                <a:sym typeface="Poppins"/>
              </a:rPr>
              <a:t>Designed by </a:t>
            </a:r>
            <a:r>
              <a:rPr b="0" i="0" lang="en-MY" sz="1200" u="sng" cap="none" strike="noStrike">
                <a:solidFill>
                  <a:srgbClr val="0097A7"/>
                </a:solidFill>
                <a:latin typeface="Poppins"/>
                <a:ea typeface="Poppins"/>
                <a:cs typeface="Poppins"/>
                <a:sym typeface="Poppins"/>
                <a:hlinkClick r:id="rId6">
                  <a:extLst>
                    <a:ext uri="{A12FA001-AC4F-418D-AE19-62706E023703}">
                      <ahyp:hlinkClr val="tx"/>
                    </a:ext>
                  </a:extLst>
                </a:hlinkClick>
              </a:rPr>
              <a:t>Freepik</a:t>
            </a:r>
            <a:endParaRPr b="0" i="0" sz="1200" u="none" cap="none" strike="noStrike">
              <a:solidFill>
                <a:srgbClr val="595959"/>
              </a:solidFill>
              <a:latin typeface="Poppins"/>
              <a:ea typeface="Poppins"/>
              <a:cs typeface="Poppins"/>
              <a:sym typeface="Poppi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6" name="Shape 186"/>
        <p:cNvGrpSpPr/>
        <p:nvPr/>
      </p:nvGrpSpPr>
      <p:grpSpPr>
        <a:xfrm>
          <a:off x="0" y="0"/>
          <a:ext cx="0" cy="0"/>
          <a:chOff x="0" y="0"/>
          <a:chExt cx="0" cy="0"/>
        </a:xfrm>
      </p:grpSpPr>
      <p:pic>
        <p:nvPicPr>
          <p:cNvPr id="187" name="Google Shape;187;g34d50ecffd4_0_37"/>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88" name="Google Shape;188;g34d50ecffd4_0_37"/>
          <p:cNvSpPr/>
          <p:nvPr/>
        </p:nvSpPr>
        <p:spPr>
          <a:xfrm>
            <a:off x="576950" y="1056550"/>
            <a:ext cx="8203500" cy="6735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1100"/>
              <a:buFont typeface="Arial"/>
              <a:buNone/>
            </a:pPr>
            <a:r>
              <a:t/>
            </a:r>
            <a:endParaRPr b="1" sz="29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b="1" sz="29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b="1" sz="30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500"/>
              <a:buFont typeface="Arial"/>
              <a:buNone/>
            </a:pPr>
            <a:r>
              <a:t/>
            </a:r>
            <a:endParaRPr b="1" sz="3000">
              <a:latin typeface="Poppins"/>
              <a:ea typeface="Poppins"/>
              <a:cs typeface="Poppins"/>
              <a:sym typeface="Poppins"/>
            </a:endParaRPr>
          </a:p>
        </p:txBody>
      </p:sp>
      <p:sp>
        <p:nvSpPr>
          <p:cNvPr id="189" name="Google Shape;189;g34d50ecffd4_0_37"/>
          <p:cNvSpPr txBox="1"/>
          <p:nvPr/>
        </p:nvSpPr>
        <p:spPr>
          <a:xfrm>
            <a:off x="576950" y="1196650"/>
            <a:ext cx="7895100" cy="2704500"/>
          </a:xfrm>
          <a:prstGeom prst="rect">
            <a:avLst/>
          </a:prstGeom>
          <a:noFill/>
          <a:ln>
            <a:noFill/>
          </a:ln>
        </p:spPr>
        <p:txBody>
          <a:bodyPr anchorCtr="0" anchor="t" bIns="91425" lIns="91425" spcFirstLastPara="1" rIns="91425" wrap="square" tIns="91425">
            <a:noAutofit/>
          </a:bodyPr>
          <a:lstStyle/>
          <a:p>
            <a:pPr indent="-292100" lvl="0" marL="285750" rtl="0" algn="l">
              <a:spcBef>
                <a:spcPts val="0"/>
              </a:spcBef>
              <a:spcAft>
                <a:spcPts val="0"/>
              </a:spcAft>
              <a:buClr>
                <a:schemeClr val="dk1"/>
              </a:buClr>
              <a:buSzPts val="2100"/>
              <a:buFont typeface="Poppins"/>
              <a:buChar char="■"/>
            </a:pPr>
            <a:r>
              <a:rPr lang="en-MY" sz="2100">
                <a:solidFill>
                  <a:schemeClr val="dk1"/>
                </a:solidFill>
                <a:latin typeface="Poppins"/>
                <a:ea typeface="Poppins"/>
                <a:cs typeface="Poppins"/>
                <a:sym typeface="Poppins"/>
              </a:rPr>
              <a:t>Digital tools</a:t>
            </a:r>
            <a:endParaRPr sz="2100">
              <a:solidFill>
                <a:schemeClr val="dk1"/>
              </a:solidFill>
              <a:latin typeface="Poppins"/>
              <a:ea typeface="Poppins"/>
              <a:cs typeface="Poppins"/>
              <a:sym typeface="Poppins"/>
            </a:endParaRPr>
          </a:p>
          <a:p>
            <a:pPr indent="-292100" lvl="0" marL="285750" rtl="0" algn="l">
              <a:spcBef>
                <a:spcPts val="1000"/>
              </a:spcBef>
              <a:spcAft>
                <a:spcPts val="0"/>
              </a:spcAft>
              <a:buClr>
                <a:schemeClr val="dk1"/>
              </a:buClr>
              <a:buSzPts val="2100"/>
              <a:buFont typeface="Poppins"/>
              <a:buChar char="■"/>
            </a:pPr>
            <a:r>
              <a:rPr lang="en-MY" sz="2100">
                <a:solidFill>
                  <a:schemeClr val="dk1"/>
                </a:solidFill>
                <a:latin typeface="Poppins"/>
                <a:ea typeface="Poppins"/>
                <a:cs typeface="Poppins"/>
                <a:sym typeface="Poppins"/>
              </a:rPr>
              <a:t>Incorporating Boards</a:t>
            </a:r>
            <a:endParaRPr sz="2100">
              <a:solidFill>
                <a:schemeClr val="dk1"/>
              </a:solidFill>
              <a:latin typeface="Poppins"/>
              <a:ea typeface="Poppins"/>
              <a:cs typeface="Poppins"/>
              <a:sym typeface="Poppins"/>
            </a:endParaRPr>
          </a:p>
          <a:p>
            <a:pPr indent="-292100" lvl="0" marL="285750" rtl="0" algn="l">
              <a:spcBef>
                <a:spcPts val="1000"/>
              </a:spcBef>
              <a:spcAft>
                <a:spcPts val="0"/>
              </a:spcAft>
              <a:buClr>
                <a:schemeClr val="dk1"/>
              </a:buClr>
              <a:buSzPts val="2100"/>
              <a:buFont typeface="Poppins"/>
              <a:buChar char="■"/>
            </a:pPr>
            <a:r>
              <a:rPr lang="en-MY" sz="2100">
                <a:solidFill>
                  <a:schemeClr val="dk1"/>
                </a:solidFill>
                <a:latin typeface="Poppins"/>
                <a:ea typeface="Poppins"/>
                <a:cs typeface="Poppins"/>
                <a:sym typeface="Poppins"/>
              </a:rPr>
              <a:t>Socialise the content</a:t>
            </a:r>
            <a:endParaRPr sz="2100">
              <a:solidFill>
                <a:schemeClr val="dk1"/>
              </a:solidFill>
              <a:latin typeface="Poppins"/>
              <a:ea typeface="Poppins"/>
              <a:cs typeface="Poppins"/>
              <a:sym typeface="Poppins"/>
            </a:endParaRPr>
          </a:p>
          <a:p>
            <a:pPr indent="-342900" lvl="1" marL="914400" rtl="0" algn="l">
              <a:spcBef>
                <a:spcPts val="1000"/>
              </a:spcBef>
              <a:spcAft>
                <a:spcPts val="0"/>
              </a:spcAft>
              <a:buClr>
                <a:schemeClr val="dk1"/>
              </a:buClr>
              <a:buSzPts val="1800"/>
              <a:buFont typeface="Poppins"/>
              <a:buChar char="●"/>
            </a:pPr>
            <a:r>
              <a:rPr lang="en-MY" sz="1800">
                <a:solidFill>
                  <a:schemeClr val="dk1"/>
                </a:solidFill>
                <a:latin typeface="Poppins"/>
                <a:ea typeface="Poppins"/>
                <a:cs typeface="Poppins"/>
                <a:sym typeface="Poppins"/>
              </a:rPr>
              <a:t>Engaging students in collaborative or interactive activities that help them internalize, discuss, and apply the material</a:t>
            </a:r>
            <a:endParaRPr sz="1800">
              <a:solidFill>
                <a:schemeClr val="dk1"/>
              </a:solidFill>
              <a:latin typeface="Poppins"/>
              <a:ea typeface="Poppins"/>
              <a:cs typeface="Poppins"/>
              <a:sym typeface="Poppins"/>
            </a:endParaRPr>
          </a:p>
          <a:p>
            <a:pPr indent="-292100" lvl="0" marL="285750" rtl="0" algn="l">
              <a:spcBef>
                <a:spcPts val="1000"/>
              </a:spcBef>
              <a:spcAft>
                <a:spcPts val="1000"/>
              </a:spcAft>
              <a:buClr>
                <a:schemeClr val="dk1"/>
              </a:buClr>
              <a:buSzPts val="2100"/>
              <a:buFont typeface="Poppins"/>
              <a:buChar char="■"/>
            </a:pPr>
            <a:r>
              <a:rPr lang="en-MY" sz="2100">
                <a:solidFill>
                  <a:schemeClr val="dk1"/>
                </a:solidFill>
                <a:latin typeface="Poppins"/>
                <a:ea typeface="Poppins"/>
                <a:cs typeface="Poppins"/>
                <a:sym typeface="Poppins"/>
              </a:rPr>
              <a:t>Real-time games</a:t>
            </a:r>
            <a:endParaRPr sz="2100">
              <a:solidFill>
                <a:schemeClr val="dk1"/>
              </a:solidFill>
              <a:latin typeface="Poppins"/>
              <a:ea typeface="Poppins"/>
              <a:cs typeface="Poppins"/>
              <a:sym typeface="Poppins"/>
            </a:endParaRPr>
          </a:p>
        </p:txBody>
      </p:sp>
      <p:sp>
        <p:nvSpPr>
          <p:cNvPr id="190" name="Google Shape;190;g34d50ecffd4_0_37"/>
          <p:cNvSpPr txBox="1"/>
          <p:nvPr/>
        </p:nvSpPr>
        <p:spPr>
          <a:xfrm>
            <a:off x="3397725" y="0"/>
            <a:ext cx="5385300" cy="933600"/>
          </a:xfrm>
          <a:prstGeom prst="rect">
            <a:avLst/>
          </a:prstGeom>
          <a:noFill/>
          <a:ln>
            <a:noFill/>
          </a:ln>
        </p:spPr>
        <p:txBody>
          <a:bodyPr anchorCtr="0" anchor="ctr" bIns="68575" lIns="68575" spcFirstLastPara="1" rIns="68575" wrap="square" tIns="68575">
            <a:normAutofit/>
          </a:bodyPr>
          <a:lstStyle/>
          <a:p>
            <a:pPr indent="0" lvl="0" marL="0" rtl="0" algn="r">
              <a:lnSpc>
                <a:spcPct val="90000"/>
              </a:lnSpc>
              <a:spcBef>
                <a:spcPts val="0"/>
              </a:spcBef>
              <a:spcAft>
                <a:spcPts val="0"/>
              </a:spcAft>
              <a:buClr>
                <a:schemeClr val="dk1"/>
              </a:buClr>
              <a:buSzPts val="1100"/>
              <a:buFont typeface="Arial"/>
              <a:buNone/>
            </a:pPr>
            <a:r>
              <a:rPr b="1" lang="en-MY" sz="2300">
                <a:solidFill>
                  <a:srgbClr val="FFFFFF"/>
                </a:solidFill>
                <a:latin typeface="Poppins"/>
                <a:ea typeface="Poppins"/>
                <a:cs typeface="Poppins"/>
                <a:sym typeface="Poppins"/>
              </a:rPr>
              <a:t>Creative Strategies for </a:t>
            </a:r>
            <a:endParaRPr b="1" sz="2300">
              <a:solidFill>
                <a:srgbClr val="FFFFFF"/>
              </a:solidFill>
              <a:latin typeface="Poppins"/>
              <a:ea typeface="Poppins"/>
              <a:cs typeface="Poppins"/>
              <a:sym typeface="Poppins"/>
            </a:endParaRPr>
          </a:p>
          <a:p>
            <a:pPr indent="0" lvl="0" marL="0" rtl="0" algn="r">
              <a:lnSpc>
                <a:spcPct val="90000"/>
              </a:lnSpc>
              <a:spcBef>
                <a:spcPts val="0"/>
              </a:spcBef>
              <a:spcAft>
                <a:spcPts val="0"/>
              </a:spcAft>
              <a:buClr>
                <a:schemeClr val="dk1"/>
              </a:buClr>
              <a:buSzPts val="1100"/>
              <a:buFont typeface="Arial"/>
              <a:buNone/>
            </a:pPr>
            <a:r>
              <a:rPr b="1" lang="en-MY" sz="2300">
                <a:solidFill>
                  <a:srgbClr val="FFFFFF"/>
                </a:solidFill>
                <a:latin typeface="Poppins"/>
                <a:ea typeface="Poppins"/>
                <a:cs typeface="Poppins"/>
                <a:sym typeface="Poppins"/>
              </a:rPr>
              <a:t>Interactive Online sessions</a:t>
            </a:r>
            <a:endParaRPr b="1" sz="2300">
              <a:solidFill>
                <a:srgbClr val="FFFFFF"/>
              </a:solidFill>
              <a:latin typeface="Poppins"/>
              <a:ea typeface="Poppins"/>
              <a:cs typeface="Poppins"/>
              <a:sym typeface="Poppi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5" name="Shape 195"/>
        <p:cNvGrpSpPr/>
        <p:nvPr/>
      </p:nvGrpSpPr>
      <p:grpSpPr>
        <a:xfrm>
          <a:off x="0" y="0"/>
          <a:ext cx="0" cy="0"/>
          <a:chOff x="0" y="0"/>
          <a:chExt cx="0" cy="0"/>
        </a:xfrm>
      </p:grpSpPr>
      <p:pic>
        <p:nvPicPr>
          <p:cNvPr id="196" name="Google Shape;196;g34d50ecffd4_0_57"/>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97" name="Google Shape;197;g34d50ecffd4_0_57"/>
          <p:cNvSpPr/>
          <p:nvPr/>
        </p:nvSpPr>
        <p:spPr>
          <a:xfrm>
            <a:off x="576950" y="1056550"/>
            <a:ext cx="8203500" cy="6735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1100"/>
              <a:buFont typeface="Arial"/>
              <a:buNone/>
            </a:pPr>
            <a:r>
              <a:t/>
            </a:r>
            <a:endParaRPr b="1" sz="29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b="1" sz="29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b="1" sz="30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500"/>
              <a:buFont typeface="Arial"/>
              <a:buNone/>
            </a:pPr>
            <a:r>
              <a:t/>
            </a:r>
            <a:endParaRPr b="1" sz="3000">
              <a:latin typeface="Poppins"/>
              <a:ea typeface="Poppins"/>
              <a:cs typeface="Poppins"/>
              <a:sym typeface="Poppins"/>
            </a:endParaRPr>
          </a:p>
        </p:txBody>
      </p:sp>
      <p:sp>
        <p:nvSpPr>
          <p:cNvPr id="198" name="Google Shape;198;g34d50ecffd4_0_57"/>
          <p:cNvSpPr txBox="1"/>
          <p:nvPr/>
        </p:nvSpPr>
        <p:spPr>
          <a:xfrm>
            <a:off x="576950" y="1196650"/>
            <a:ext cx="8203500" cy="270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MY" sz="1900">
                <a:solidFill>
                  <a:schemeClr val="dk1"/>
                </a:solidFill>
                <a:latin typeface="Poppins"/>
                <a:ea typeface="Poppins"/>
                <a:cs typeface="Poppins"/>
                <a:sym typeface="Poppins"/>
              </a:rPr>
              <a:t>It enhances exploration:</a:t>
            </a:r>
            <a:r>
              <a:rPr lang="en-MY" sz="1900">
                <a:solidFill>
                  <a:schemeClr val="dk1"/>
                </a:solidFill>
                <a:latin typeface="Poppins"/>
                <a:ea typeface="Poppins"/>
                <a:cs typeface="Poppins"/>
                <a:sym typeface="Poppins"/>
              </a:rPr>
              <a:t> </a:t>
            </a:r>
            <a:endParaRPr sz="1900">
              <a:solidFill>
                <a:schemeClr val="dk1"/>
              </a:solidFill>
              <a:latin typeface="Poppins"/>
              <a:ea typeface="Poppins"/>
              <a:cs typeface="Poppins"/>
              <a:sym typeface="Poppins"/>
            </a:endParaRPr>
          </a:p>
          <a:p>
            <a:pPr indent="0" lvl="0" marL="0" rtl="0" algn="l">
              <a:spcBef>
                <a:spcPts val="0"/>
              </a:spcBef>
              <a:spcAft>
                <a:spcPts val="0"/>
              </a:spcAft>
              <a:buClr>
                <a:schemeClr val="dk1"/>
              </a:buClr>
              <a:buFont typeface="Arial"/>
              <a:buNone/>
            </a:pPr>
            <a:r>
              <a:rPr lang="en-MY" sz="1900">
                <a:solidFill>
                  <a:schemeClr val="dk1"/>
                </a:solidFill>
                <a:latin typeface="Poppins"/>
                <a:ea typeface="Poppins"/>
                <a:cs typeface="Poppins"/>
                <a:sym typeface="Poppins"/>
              </a:rPr>
              <a:t>When learners have the ability to explore a learning environment, they get more interested and keep coming back for more.</a:t>
            </a:r>
            <a:endParaRPr sz="1500">
              <a:solidFill>
                <a:schemeClr val="dk1"/>
              </a:solidFill>
              <a:latin typeface="Poppins"/>
              <a:ea typeface="Poppins"/>
              <a:cs typeface="Poppins"/>
              <a:sym typeface="Poppins"/>
            </a:endParaRPr>
          </a:p>
          <a:p>
            <a:pPr indent="0" lvl="0" marL="0" rtl="0" algn="l">
              <a:spcBef>
                <a:spcPts val="0"/>
              </a:spcBef>
              <a:spcAft>
                <a:spcPts val="0"/>
              </a:spcAft>
              <a:buClr>
                <a:schemeClr val="dk1"/>
              </a:buClr>
              <a:buFont typeface="Arial"/>
              <a:buNone/>
            </a:pPr>
            <a:r>
              <a:t/>
            </a:r>
            <a:endParaRPr sz="1900">
              <a:solidFill>
                <a:schemeClr val="dk1"/>
              </a:solidFill>
              <a:latin typeface="Poppins"/>
              <a:ea typeface="Poppins"/>
              <a:cs typeface="Poppins"/>
              <a:sym typeface="Poppins"/>
            </a:endParaRPr>
          </a:p>
          <a:p>
            <a:pPr indent="0" lvl="0" marL="0" rtl="0" algn="l">
              <a:spcBef>
                <a:spcPts val="0"/>
              </a:spcBef>
              <a:spcAft>
                <a:spcPts val="0"/>
              </a:spcAft>
              <a:buNone/>
            </a:pPr>
            <a:r>
              <a:rPr b="1" lang="en-MY" sz="1900">
                <a:solidFill>
                  <a:schemeClr val="dk1"/>
                </a:solidFill>
                <a:latin typeface="Poppins"/>
                <a:ea typeface="Poppins"/>
                <a:cs typeface="Poppins"/>
                <a:sym typeface="Poppins"/>
              </a:rPr>
              <a:t>Interactive simulations are based on reality-based situations:</a:t>
            </a:r>
            <a:r>
              <a:rPr lang="en-MY" sz="1900">
                <a:solidFill>
                  <a:schemeClr val="dk1"/>
                </a:solidFill>
                <a:latin typeface="Poppins"/>
                <a:ea typeface="Poppins"/>
                <a:cs typeface="Poppins"/>
                <a:sym typeface="Poppins"/>
              </a:rPr>
              <a:t> </a:t>
            </a:r>
            <a:endParaRPr sz="1900">
              <a:solidFill>
                <a:schemeClr val="dk1"/>
              </a:solidFill>
              <a:latin typeface="Poppins"/>
              <a:ea typeface="Poppins"/>
              <a:cs typeface="Poppins"/>
              <a:sym typeface="Poppins"/>
            </a:endParaRPr>
          </a:p>
          <a:p>
            <a:pPr indent="0" lvl="0" marL="0" rtl="0" algn="l">
              <a:spcBef>
                <a:spcPts val="0"/>
              </a:spcBef>
              <a:spcAft>
                <a:spcPts val="0"/>
              </a:spcAft>
              <a:buNone/>
            </a:pPr>
            <a:r>
              <a:rPr lang="en-MY" sz="1900">
                <a:solidFill>
                  <a:schemeClr val="dk1"/>
                </a:solidFill>
                <a:latin typeface="Poppins"/>
                <a:ea typeface="Poppins"/>
                <a:cs typeface="Poppins"/>
                <a:sym typeface="Poppins"/>
              </a:rPr>
              <a:t>Scenarios provide better learning opportunities than lectures, static text or videos, and give learners the ability to put knowledge into action.</a:t>
            </a:r>
            <a:endParaRPr sz="2000">
              <a:solidFill>
                <a:schemeClr val="dk1"/>
              </a:solidFill>
              <a:latin typeface="Poppins"/>
              <a:ea typeface="Poppins"/>
              <a:cs typeface="Poppins"/>
              <a:sym typeface="Poppins"/>
            </a:endParaRPr>
          </a:p>
        </p:txBody>
      </p:sp>
      <p:sp>
        <p:nvSpPr>
          <p:cNvPr id="199" name="Google Shape;199;g34d50ecffd4_0_57"/>
          <p:cNvSpPr txBox="1"/>
          <p:nvPr/>
        </p:nvSpPr>
        <p:spPr>
          <a:xfrm>
            <a:off x="3397725" y="0"/>
            <a:ext cx="5385300" cy="933600"/>
          </a:xfrm>
          <a:prstGeom prst="rect">
            <a:avLst/>
          </a:prstGeom>
          <a:noFill/>
          <a:ln>
            <a:noFill/>
          </a:ln>
        </p:spPr>
        <p:txBody>
          <a:bodyPr anchorCtr="0" anchor="ctr" bIns="68575" lIns="68575" spcFirstLastPara="1" rIns="68575" wrap="square" tIns="68575">
            <a:normAutofit/>
          </a:bodyPr>
          <a:lstStyle/>
          <a:p>
            <a:pPr indent="0" lvl="0" marL="0" rtl="0" algn="r">
              <a:lnSpc>
                <a:spcPct val="90000"/>
              </a:lnSpc>
              <a:spcBef>
                <a:spcPts val="0"/>
              </a:spcBef>
              <a:spcAft>
                <a:spcPts val="0"/>
              </a:spcAft>
              <a:buClr>
                <a:schemeClr val="dk1"/>
              </a:buClr>
              <a:buSzPts val="1100"/>
              <a:buFont typeface="Arial"/>
              <a:buNone/>
            </a:pPr>
            <a:r>
              <a:rPr b="1" lang="en-MY" sz="2300">
                <a:solidFill>
                  <a:srgbClr val="FFFFFF"/>
                </a:solidFill>
                <a:latin typeface="Poppins"/>
                <a:ea typeface="Poppins"/>
                <a:cs typeface="Poppins"/>
                <a:sym typeface="Poppins"/>
              </a:rPr>
              <a:t>Why implement interactive online learning in your course?</a:t>
            </a:r>
            <a:endParaRPr b="1" sz="2300">
              <a:solidFill>
                <a:srgbClr val="FFFFFF"/>
              </a:solidFill>
              <a:latin typeface="Poppins"/>
              <a:ea typeface="Poppins"/>
              <a:cs typeface="Poppins"/>
              <a:sym typeface="Poppi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4" name="Shape 204"/>
        <p:cNvGrpSpPr/>
        <p:nvPr/>
      </p:nvGrpSpPr>
      <p:grpSpPr>
        <a:xfrm>
          <a:off x="0" y="0"/>
          <a:ext cx="0" cy="0"/>
          <a:chOff x="0" y="0"/>
          <a:chExt cx="0" cy="0"/>
        </a:xfrm>
      </p:grpSpPr>
      <p:pic>
        <p:nvPicPr>
          <p:cNvPr id="205" name="Google Shape;205;g34d50ecffd4_0_66"/>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206" name="Google Shape;206;g34d50ecffd4_0_66"/>
          <p:cNvSpPr/>
          <p:nvPr/>
        </p:nvSpPr>
        <p:spPr>
          <a:xfrm>
            <a:off x="576950" y="1056550"/>
            <a:ext cx="8203500" cy="6735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1100"/>
              <a:buFont typeface="Arial"/>
              <a:buNone/>
            </a:pPr>
            <a:r>
              <a:t/>
            </a:r>
            <a:endParaRPr b="1" sz="29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b="1" sz="29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b="1" sz="30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500"/>
              <a:buFont typeface="Arial"/>
              <a:buNone/>
            </a:pPr>
            <a:r>
              <a:t/>
            </a:r>
            <a:endParaRPr b="1" sz="3000">
              <a:latin typeface="Poppins"/>
              <a:ea typeface="Poppins"/>
              <a:cs typeface="Poppins"/>
              <a:sym typeface="Poppins"/>
            </a:endParaRPr>
          </a:p>
        </p:txBody>
      </p:sp>
      <p:sp>
        <p:nvSpPr>
          <p:cNvPr id="207" name="Google Shape;207;g34d50ecffd4_0_66"/>
          <p:cNvSpPr txBox="1"/>
          <p:nvPr/>
        </p:nvSpPr>
        <p:spPr>
          <a:xfrm>
            <a:off x="576950" y="1044250"/>
            <a:ext cx="7895100" cy="270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MY" sz="2000">
                <a:solidFill>
                  <a:schemeClr val="dk1"/>
                </a:solidFill>
                <a:latin typeface="Poppins"/>
                <a:ea typeface="Poppins"/>
                <a:cs typeface="Poppins"/>
                <a:sym typeface="Poppins"/>
              </a:rPr>
              <a:t>Assessments that make sense:</a:t>
            </a:r>
            <a:r>
              <a:rPr lang="en-MY" sz="2000">
                <a:solidFill>
                  <a:schemeClr val="dk1"/>
                </a:solidFill>
                <a:latin typeface="Poppins"/>
                <a:ea typeface="Poppins"/>
                <a:cs typeface="Poppins"/>
                <a:sym typeface="Poppins"/>
              </a:rPr>
              <a:t> </a:t>
            </a:r>
            <a:endParaRPr sz="2000">
              <a:solidFill>
                <a:schemeClr val="dk1"/>
              </a:solidFill>
              <a:latin typeface="Poppins"/>
              <a:ea typeface="Poppins"/>
              <a:cs typeface="Poppins"/>
              <a:sym typeface="Poppins"/>
            </a:endParaRPr>
          </a:p>
          <a:p>
            <a:pPr indent="0" lvl="0" marL="0" rtl="0" algn="l">
              <a:spcBef>
                <a:spcPts val="0"/>
              </a:spcBef>
              <a:spcAft>
                <a:spcPts val="0"/>
              </a:spcAft>
              <a:buNone/>
            </a:pPr>
            <a:r>
              <a:t/>
            </a:r>
            <a:endParaRPr sz="2000">
              <a:solidFill>
                <a:schemeClr val="dk1"/>
              </a:solidFill>
              <a:latin typeface="Poppins"/>
              <a:ea typeface="Poppins"/>
              <a:cs typeface="Poppins"/>
              <a:sym typeface="Poppins"/>
            </a:endParaRPr>
          </a:p>
          <a:p>
            <a:pPr indent="0" lvl="0" marL="0" rtl="0" algn="l">
              <a:spcBef>
                <a:spcPts val="0"/>
              </a:spcBef>
              <a:spcAft>
                <a:spcPts val="0"/>
              </a:spcAft>
              <a:buNone/>
            </a:pPr>
            <a:r>
              <a:rPr lang="en-MY" sz="2000">
                <a:solidFill>
                  <a:schemeClr val="dk1"/>
                </a:solidFill>
                <a:latin typeface="Poppins"/>
                <a:ea typeface="Poppins"/>
                <a:cs typeface="Poppins"/>
                <a:sym typeface="Poppins"/>
              </a:rPr>
              <a:t>An interactive online course allows you to assess learner performance spontaneously and non-intrusively. Assessments for interactive courses usually come in the form of decision points for branching scenarios, instead of regular quizzes or tests.</a:t>
            </a:r>
            <a:endParaRPr sz="2000">
              <a:solidFill>
                <a:schemeClr val="dk1"/>
              </a:solidFill>
              <a:latin typeface="Poppins"/>
              <a:ea typeface="Poppins"/>
              <a:cs typeface="Poppins"/>
              <a:sym typeface="Poppins"/>
            </a:endParaRPr>
          </a:p>
          <a:p>
            <a:pPr indent="0" lvl="0" marL="0" rtl="0" algn="l">
              <a:spcBef>
                <a:spcPts val="0"/>
              </a:spcBef>
              <a:spcAft>
                <a:spcPts val="1000"/>
              </a:spcAft>
              <a:buNone/>
            </a:pPr>
            <a:r>
              <a:t/>
            </a:r>
            <a:endParaRPr sz="2000">
              <a:solidFill>
                <a:schemeClr val="dk1"/>
              </a:solidFill>
              <a:latin typeface="Poppins"/>
              <a:ea typeface="Poppins"/>
              <a:cs typeface="Poppins"/>
              <a:sym typeface="Poppi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2" name="Shape 212"/>
        <p:cNvGrpSpPr/>
        <p:nvPr/>
      </p:nvGrpSpPr>
      <p:grpSpPr>
        <a:xfrm>
          <a:off x="0" y="0"/>
          <a:ext cx="0" cy="0"/>
          <a:chOff x="0" y="0"/>
          <a:chExt cx="0" cy="0"/>
        </a:xfrm>
      </p:grpSpPr>
      <p:pic>
        <p:nvPicPr>
          <p:cNvPr id="213" name="Google Shape;213;g3660a1be253_0_13"/>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214" name="Google Shape;214;g3660a1be253_0_13"/>
          <p:cNvSpPr/>
          <p:nvPr/>
        </p:nvSpPr>
        <p:spPr>
          <a:xfrm>
            <a:off x="576950" y="1056550"/>
            <a:ext cx="8203500" cy="6735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1100"/>
              <a:buFont typeface="Arial"/>
              <a:buNone/>
            </a:pPr>
            <a:r>
              <a:t/>
            </a:r>
            <a:endParaRPr b="1" sz="29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b="1" sz="29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b="1" sz="30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500"/>
              <a:buFont typeface="Arial"/>
              <a:buNone/>
            </a:pPr>
            <a:r>
              <a:t/>
            </a:r>
            <a:endParaRPr b="1" sz="3000">
              <a:latin typeface="Poppins"/>
              <a:ea typeface="Poppins"/>
              <a:cs typeface="Poppins"/>
              <a:sym typeface="Poppins"/>
            </a:endParaRPr>
          </a:p>
        </p:txBody>
      </p:sp>
      <p:sp>
        <p:nvSpPr>
          <p:cNvPr id="215" name="Google Shape;215;g3660a1be253_0_13"/>
          <p:cNvSpPr txBox="1"/>
          <p:nvPr/>
        </p:nvSpPr>
        <p:spPr>
          <a:xfrm>
            <a:off x="576950" y="1044250"/>
            <a:ext cx="7895100" cy="270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MY" sz="2000">
                <a:solidFill>
                  <a:schemeClr val="dk1"/>
                </a:solidFill>
                <a:latin typeface="Poppins"/>
                <a:ea typeface="Poppins"/>
                <a:cs typeface="Poppins"/>
                <a:sym typeface="Poppins"/>
              </a:rPr>
              <a:t>Interactive courses build emotion:</a:t>
            </a:r>
            <a:r>
              <a:rPr lang="en-MY" sz="2000">
                <a:solidFill>
                  <a:schemeClr val="dk1"/>
                </a:solidFill>
                <a:latin typeface="Poppins"/>
                <a:ea typeface="Poppins"/>
                <a:cs typeface="Poppins"/>
                <a:sym typeface="Poppins"/>
              </a:rPr>
              <a:t> </a:t>
            </a:r>
            <a:br>
              <a:rPr lang="en-MY" sz="2000">
                <a:solidFill>
                  <a:schemeClr val="dk1"/>
                </a:solidFill>
                <a:latin typeface="Poppins"/>
                <a:ea typeface="Poppins"/>
                <a:cs typeface="Poppins"/>
                <a:sym typeface="Poppins"/>
              </a:rPr>
            </a:br>
            <a:endParaRPr sz="2000">
              <a:solidFill>
                <a:schemeClr val="dk1"/>
              </a:solidFill>
              <a:latin typeface="Poppins"/>
              <a:ea typeface="Poppins"/>
              <a:cs typeface="Poppins"/>
              <a:sym typeface="Poppins"/>
            </a:endParaRPr>
          </a:p>
          <a:p>
            <a:pPr indent="0" lvl="0" marL="0" rtl="0" algn="l">
              <a:spcBef>
                <a:spcPts val="0"/>
              </a:spcBef>
              <a:spcAft>
                <a:spcPts val="0"/>
              </a:spcAft>
              <a:buNone/>
            </a:pPr>
            <a:r>
              <a:rPr lang="en-MY" sz="2000">
                <a:solidFill>
                  <a:schemeClr val="dk1"/>
                </a:solidFill>
                <a:latin typeface="Poppins"/>
                <a:ea typeface="Poppins"/>
                <a:cs typeface="Poppins"/>
                <a:sym typeface="Poppins"/>
              </a:rPr>
              <a:t>As an old Chinese proverb says,</a:t>
            </a:r>
            <a:r>
              <a:rPr i="1" lang="en-MY" sz="2000">
                <a:solidFill>
                  <a:schemeClr val="dk1"/>
                </a:solidFill>
                <a:latin typeface="Poppins"/>
                <a:ea typeface="Poppins"/>
                <a:cs typeface="Poppins"/>
                <a:sym typeface="Poppins"/>
              </a:rPr>
              <a:t> “Tell me and I forget; teach me and I may remember; involve me and I learn,”</a:t>
            </a:r>
            <a:r>
              <a:rPr lang="en-MY" sz="2000">
                <a:solidFill>
                  <a:schemeClr val="dk1"/>
                </a:solidFill>
                <a:latin typeface="Poppins"/>
                <a:ea typeface="Poppins"/>
                <a:cs typeface="Poppins"/>
                <a:sym typeface="Poppins"/>
              </a:rPr>
              <a:t> and this might be the most important benefit of making online classes more interactive. With interactive courses, learners feel part of a group, they tap into their emotions and increase their </a:t>
            </a:r>
            <a:r>
              <a:rPr b="1" lang="en-MY" sz="2000">
                <a:solidFill>
                  <a:schemeClr val="dk1"/>
                </a:solidFill>
                <a:latin typeface="Poppins"/>
                <a:ea typeface="Poppins"/>
                <a:cs typeface="Poppins"/>
                <a:sym typeface="Poppins"/>
              </a:rPr>
              <a:t>knowledge retention</a:t>
            </a:r>
            <a:r>
              <a:rPr lang="en-MY" sz="2000">
                <a:solidFill>
                  <a:schemeClr val="dk1"/>
                </a:solidFill>
                <a:latin typeface="Poppins"/>
                <a:ea typeface="Poppins"/>
                <a:cs typeface="Poppins"/>
                <a:sym typeface="Poppins"/>
              </a:rPr>
              <a:t>.</a:t>
            </a:r>
            <a:endParaRPr sz="2000" u="sng">
              <a:solidFill>
                <a:schemeClr val="dk1"/>
              </a:solidFill>
              <a:latin typeface="Poppins"/>
              <a:ea typeface="Poppins"/>
              <a:cs typeface="Poppins"/>
              <a:sym typeface="Poppins"/>
            </a:endParaRPr>
          </a:p>
          <a:p>
            <a:pPr indent="0" lvl="0" marL="0" rtl="0" algn="l">
              <a:spcBef>
                <a:spcPts val="0"/>
              </a:spcBef>
              <a:spcAft>
                <a:spcPts val="1000"/>
              </a:spcAft>
              <a:buNone/>
            </a:pPr>
            <a:r>
              <a:t/>
            </a:r>
            <a:endParaRPr sz="2000">
              <a:solidFill>
                <a:schemeClr val="dk1"/>
              </a:solidFill>
              <a:latin typeface="Poppins"/>
              <a:ea typeface="Poppins"/>
              <a:cs typeface="Poppins"/>
              <a:sym typeface="Poppi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pic>
        <p:nvPicPr>
          <p:cNvPr id="70" name="Google Shape;70;g34d186058ee_0_7"/>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71" name="Google Shape;71;g34d186058ee_0_7"/>
          <p:cNvSpPr txBox="1"/>
          <p:nvPr/>
        </p:nvSpPr>
        <p:spPr>
          <a:xfrm>
            <a:off x="278650" y="1452900"/>
            <a:ext cx="2868900" cy="5418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3200"/>
              <a:buFont typeface="Arial"/>
              <a:buNone/>
            </a:pPr>
            <a:r>
              <a:rPr b="1" lang="en-MY" sz="2900">
                <a:solidFill>
                  <a:srgbClr val="FFFFFF"/>
                </a:solidFill>
                <a:latin typeface="Poppins"/>
                <a:ea typeface="Poppins"/>
                <a:cs typeface="Poppins"/>
                <a:sym typeface="Poppins"/>
              </a:rPr>
              <a:t>CONTENTS</a:t>
            </a:r>
            <a:endParaRPr b="1" i="0" sz="1400" u="none" cap="none" strike="noStrike">
              <a:solidFill>
                <a:srgbClr val="000000"/>
              </a:solidFill>
              <a:latin typeface="Century Gothic"/>
              <a:ea typeface="Century Gothic"/>
              <a:cs typeface="Century Gothic"/>
              <a:sym typeface="Century Gothic"/>
            </a:endParaRPr>
          </a:p>
        </p:txBody>
      </p:sp>
      <p:pic>
        <p:nvPicPr>
          <p:cNvPr id="72" name="Google Shape;72;g34d186058ee_0_7"/>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73" name="Google Shape;73;g34d186058ee_0_7"/>
          <p:cNvSpPr/>
          <p:nvPr/>
        </p:nvSpPr>
        <p:spPr>
          <a:xfrm>
            <a:off x="3640100" y="467350"/>
            <a:ext cx="5034000" cy="3564600"/>
          </a:xfrm>
          <a:prstGeom prst="rect">
            <a:avLst/>
          </a:prstGeom>
          <a:noFill/>
          <a:ln>
            <a:noFill/>
          </a:ln>
        </p:spPr>
        <p:txBody>
          <a:bodyPr anchorCtr="0" anchor="t" bIns="45700" lIns="91425" spcFirstLastPara="1" rIns="91425" wrap="square" tIns="45700">
            <a:noAutofit/>
          </a:bodyPr>
          <a:lstStyle/>
          <a:p>
            <a:pPr indent="-279400" lvl="0" marL="285750" rtl="0" algn="l">
              <a:spcBef>
                <a:spcPts val="0"/>
              </a:spcBef>
              <a:spcAft>
                <a:spcPts val="0"/>
              </a:spcAft>
              <a:buClr>
                <a:schemeClr val="dk1"/>
              </a:buClr>
              <a:buSzPts val="1900"/>
              <a:buFont typeface="Poppins"/>
              <a:buChar char="❑"/>
            </a:pPr>
            <a:r>
              <a:rPr lang="en-MY" sz="1900">
                <a:solidFill>
                  <a:schemeClr val="dk1"/>
                </a:solidFill>
                <a:latin typeface="Poppins"/>
                <a:ea typeface="Poppins"/>
                <a:cs typeface="Poppins"/>
                <a:sym typeface="Poppins"/>
              </a:rPr>
              <a:t>Introduction to Interactive Online Learning</a:t>
            </a:r>
            <a:endParaRPr sz="1900">
              <a:solidFill>
                <a:schemeClr val="dk1"/>
              </a:solidFill>
              <a:latin typeface="Poppins"/>
              <a:ea typeface="Poppins"/>
              <a:cs typeface="Poppins"/>
              <a:sym typeface="Poppins"/>
            </a:endParaRPr>
          </a:p>
          <a:p>
            <a:pPr indent="-279400" lvl="0" marL="285750" rtl="0" algn="l">
              <a:spcBef>
                <a:spcPts val="1000"/>
              </a:spcBef>
              <a:spcAft>
                <a:spcPts val="0"/>
              </a:spcAft>
              <a:buClr>
                <a:schemeClr val="dk1"/>
              </a:buClr>
              <a:buSzPts val="1900"/>
              <a:buFont typeface="Poppins"/>
              <a:buChar char="❑"/>
            </a:pPr>
            <a:r>
              <a:rPr lang="en-MY" sz="1900">
                <a:solidFill>
                  <a:schemeClr val="dk1"/>
                </a:solidFill>
                <a:latin typeface="Poppins"/>
                <a:ea typeface="Poppins"/>
                <a:cs typeface="Poppins"/>
                <a:sym typeface="Poppins"/>
              </a:rPr>
              <a:t>Engagement: What is it?</a:t>
            </a:r>
            <a:endParaRPr sz="1900">
              <a:solidFill>
                <a:schemeClr val="dk1"/>
              </a:solidFill>
              <a:latin typeface="Poppins"/>
              <a:ea typeface="Poppins"/>
              <a:cs typeface="Poppins"/>
              <a:sym typeface="Poppins"/>
            </a:endParaRPr>
          </a:p>
          <a:p>
            <a:pPr indent="-279400" lvl="0" marL="285750" rtl="0" algn="l">
              <a:spcBef>
                <a:spcPts val="1000"/>
              </a:spcBef>
              <a:spcAft>
                <a:spcPts val="0"/>
              </a:spcAft>
              <a:buClr>
                <a:schemeClr val="dk1"/>
              </a:buClr>
              <a:buSzPts val="1900"/>
              <a:buFont typeface="Poppins"/>
              <a:buChar char="❑"/>
            </a:pPr>
            <a:r>
              <a:rPr lang="en-MY" sz="1900">
                <a:solidFill>
                  <a:schemeClr val="dk1"/>
                </a:solidFill>
                <a:latin typeface="Poppins"/>
                <a:ea typeface="Poppins"/>
                <a:cs typeface="Poppins"/>
                <a:sym typeface="Poppins"/>
              </a:rPr>
              <a:t>Understanding Instructor’s Roles</a:t>
            </a:r>
            <a:endParaRPr sz="1600">
              <a:solidFill>
                <a:schemeClr val="dk1"/>
              </a:solidFill>
              <a:latin typeface="Poppins"/>
              <a:ea typeface="Poppins"/>
              <a:cs typeface="Poppins"/>
              <a:sym typeface="Poppins"/>
            </a:endParaRPr>
          </a:p>
          <a:p>
            <a:pPr indent="-279400" lvl="0" marL="285750" rtl="0" algn="l">
              <a:spcBef>
                <a:spcPts val="1000"/>
              </a:spcBef>
              <a:spcAft>
                <a:spcPts val="0"/>
              </a:spcAft>
              <a:buClr>
                <a:schemeClr val="dk1"/>
              </a:buClr>
              <a:buSzPts val="1900"/>
              <a:buFont typeface="Poppins"/>
              <a:buChar char="❑"/>
            </a:pPr>
            <a:r>
              <a:rPr lang="en-MY" sz="1900">
                <a:solidFill>
                  <a:schemeClr val="dk1"/>
                </a:solidFill>
                <a:latin typeface="Poppins"/>
                <a:ea typeface="Poppins"/>
                <a:cs typeface="Poppins"/>
                <a:sym typeface="Poppins"/>
              </a:rPr>
              <a:t>What keeps students motivated?</a:t>
            </a:r>
            <a:endParaRPr sz="1900">
              <a:solidFill>
                <a:schemeClr val="dk1"/>
              </a:solidFill>
              <a:latin typeface="Poppins"/>
              <a:ea typeface="Poppins"/>
              <a:cs typeface="Poppins"/>
              <a:sym typeface="Poppins"/>
            </a:endParaRPr>
          </a:p>
          <a:p>
            <a:pPr indent="-279400" lvl="0" marL="285750" rtl="0" algn="l">
              <a:spcBef>
                <a:spcPts val="1000"/>
              </a:spcBef>
              <a:spcAft>
                <a:spcPts val="0"/>
              </a:spcAft>
              <a:buClr>
                <a:schemeClr val="dk1"/>
              </a:buClr>
              <a:buSzPts val="1900"/>
              <a:buFont typeface="Poppins"/>
              <a:buChar char="❑"/>
            </a:pPr>
            <a:r>
              <a:rPr lang="en-MY" sz="1900">
                <a:solidFill>
                  <a:schemeClr val="dk1"/>
                </a:solidFill>
                <a:latin typeface="Poppins"/>
                <a:ea typeface="Poppins"/>
                <a:cs typeface="Poppins"/>
                <a:sym typeface="Poppins"/>
              </a:rPr>
              <a:t>Creative Strategies for Interactive Online sessions</a:t>
            </a:r>
            <a:endParaRPr sz="1900">
              <a:solidFill>
                <a:schemeClr val="dk1"/>
              </a:solidFill>
              <a:latin typeface="Poppins"/>
              <a:ea typeface="Poppins"/>
              <a:cs typeface="Poppins"/>
              <a:sym typeface="Poppins"/>
            </a:endParaRPr>
          </a:p>
          <a:p>
            <a:pPr indent="-260350" lvl="1" marL="742950" rtl="0" algn="l">
              <a:spcBef>
                <a:spcPts val="1000"/>
              </a:spcBef>
              <a:spcAft>
                <a:spcPts val="0"/>
              </a:spcAft>
              <a:buClr>
                <a:schemeClr val="dk1"/>
              </a:buClr>
              <a:buSzPts val="1600"/>
              <a:buFont typeface="Poppins"/>
              <a:buChar char="●"/>
            </a:pPr>
            <a:r>
              <a:rPr lang="en-MY" sz="1600">
                <a:solidFill>
                  <a:schemeClr val="dk1"/>
                </a:solidFill>
                <a:latin typeface="Poppins"/>
                <a:ea typeface="Poppins"/>
                <a:cs typeface="Poppins"/>
                <a:sym typeface="Poppins"/>
              </a:rPr>
              <a:t>Digital tools</a:t>
            </a:r>
            <a:endParaRPr sz="1600">
              <a:solidFill>
                <a:schemeClr val="dk1"/>
              </a:solidFill>
              <a:latin typeface="Poppins"/>
              <a:ea typeface="Poppins"/>
              <a:cs typeface="Poppins"/>
              <a:sym typeface="Poppins"/>
            </a:endParaRPr>
          </a:p>
          <a:p>
            <a:pPr indent="-260350" lvl="1" marL="742950" rtl="0" algn="l">
              <a:spcBef>
                <a:spcPts val="0"/>
              </a:spcBef>
              <a:spcAft>
                <a:spcPts val="0"/>
              </a:spcAft>
              <a:buClr>
                <a:schemeClr val="dk1"/>
              </a:buClr>
              <a:buSzPts val="1600"/>
              <a:buFont typeface="Poppins"/>
              <a:buChar char="●"/>
            </a:pPr>
            <a:r>
              <a:rPr lang="en-MY" sz="1600">
                <a:solidFill>
                  <a:schemeClr val="dk1"/>
                </a:solidFill>
                <a:latin typeface="Poppins"/>
                <a:ea typeface="Poppins"/>
                <a:cs typeface="Poppins"/>
                <a:sym typeface="Poppins"/>
              </a:rPr>
              <a:t>Incorporating Boards</a:t>
            </a:r>
            <a:endParaRPr sz="1600">
              <a:solidFill>
                <a:schemeClr val="dk1"/>
              </a:solidFill>
              <a:latin typeface="Poppins"/>
              <a:ea typeface="Poppins"/>
              <a:cs typeface="Poppins"/>
              <a:sym typeface="Poppins"/>
            </a:endParaRPr>
          </a:p>
          <a:p>
            <a:pPr indent="-260350" lvl="1" marL="742950" rtl="0" algn="l">
              <a:spcBef>
                <a:spcPts val="0"/>
              </a:spcBef>
              <a:spcAft>
                <a:spcPts val="0"/>
              </a:spcAft>
              <a:buClr>
                <a:schemeClr val="dk1"/>
              </a:buClr>
              <a:buSzPts val="1600"/>
              <a:buFont typeface="Poppins"/>
              <a:buChar char="●"/>
            </a:pPr>
            <a:r>
              <a:rPr lang="en-MY" sz="1600">
                <a:solidFill>
                  <a:schemeClr val="dk1"/>
                </a:solidFill>
                <a:latin typeface="Poppins"/>
                <a:ea typeface="Poppins"/>
                <a:cs typeface="Poppins"/>
                <a:sym typeface="Poppins"/>
              </a:rPr>
              <a:t>Socialize the content</a:t>
            </a:r>
            <a:endParaRPr sz="1600">
              <a:solidFill>
                <a:schemeClr val="dk1"/>
              </a:solidFill>
              <a:latin typeface="Poppins"/>
              <a:ea typeface="Poppins"/>
              <a:cs typeface="Poppins"/>
              <a:sym typeface="Poppins"/>
            </a:endParaRPr>
          </a:p>
          <a:p>
            <a:pPr indent="-260350" lvl="1" marL="742950" rtl="0" algn="l">
              <a:spcBef>
                <a:spcPts val="0"/>
              </a:spcBef>
              <a:spcAft>
                <a:spcPts val="0"/>
              </a:spcAft>
              <a:buClr>
                <a:schemeClr val="dk1"/>
              </a:buClr>
              <a:buSzPts val="1600"/>
              <a:buFont typeface="Poppins"/>
              <a:buChar char="●"/>
            </a:pPr>
            <a:r>
              <a:rPr lang="en-MY" sz="1600">
                <a:solidFill>
                  <a:schemeClr val="dk1"/>
                </a:solidFill>
                <a:latin typeface="Poppins"/>
                <a:ea typeface="Poppins"/>
                <a:cs typeface="Poppins"/>
                <a:sym typeface="Poppins"/>
              </a:rPr>
              <a:t>Real-time games</a:t>
            </a:r>
            <a:endParaRPr sz="1600">
              <a:solidFill>
                <a:schemeClr val="dk1"/>
              </a:solidFill>
              <a:latin typeface="Poppins"/>
              <a:ea typeface="Poppins"/>
              <a:cs typeface="Poppins"/>
              <a:sym typeface="Poppins"/>
            </a:endParaRPr>
          </a:p>
          <a:p>
            <a:pPr indent="0" lvl="0" marL="0" marR="0" rtl="0" algn="l">
              <a:lnSpc>
                <a:spcPct val="87272"/>
              </a:lnSpc>
              <a:spcBef>
                <a:spcPts val="1000"/>
              </a:spcBef>
              <a:spcAft>
                <a:spcPts val="0"/>
              </a:spcAft>
              <a:buClr>
                <a:srgbClr val="000000"/>
              </a:buClr>
              <a:buSzPts val="1600"/>
              <a:buFont typeface="Arial"/>
              <a:buNone/>
            </a:pPr>
            <a:r>
              <a:t/>
            </a:r>
            <a:endParaRPr sz="2200">
              <a:solidFill>
                <a:schemeClr val="dk1"/>
              </a:solidFill>
              <a:latin typeface="Poppins"/>
              <a:ea typeface="Poppins"/>
              <a:cs typeface="Poppins"/>
              <a:sym typeface="Poppins"/>
            </a:endParaRPr>
          </a:p>
          <a:p>
            <a:pPr indent="0" lvl="0" marL="0" marR="0" rtl="0" algn="l">
              <a:lnSpc>
                <a:spcPct val="87272"/>
              </a:lnSpc>
              <a:spcBef>
                <a:spcPts val="0"/>
              </a:spcBef>
              <a:spcAft>
                <a:spcPts val="0"/>
              </a:spcAft>
              <a:buClr>
                <a:srgbClr val="000000"/>
              </a:buClr>
              <a:buSzPts val="1600"/>
              <a:buFont typeface="Arial"/>
              <a:buNone/>
            </a:pPr>
            <a:r>
              <a:t/>
            </a:r>
            <a:endParaRPr i="0" sz="1700" u="none" cap="none" strike="noStrike">
              <a:solidFill>
                <a:schemeClr val="dk1"/>
              </a:solidFill>
              <a:latin typeface="Poppins"/>
              <a:ea typeface="Poppins"/>
              <a:cs typeface="Poppins"/>
              <a:sym typeface="Poppins"/>
            </a:endParaRPr>
          </a:p>
          <a:p>
            <a:pPr indent="0" lvl="0" marL="0" marR="0" rtl="0" algn="l">
              <a:lnSpc>
                <a:spcPct val="87272"/>
              </a:lnSpc>
              <a:spcBef>
                <a:spcPts val="0"/>
              </a:spcBef>
              <a:spcAft>
                <a:spcPts val="0"/>
              </a:spcAft>
              <a:buClr>
                <a:srgbClr val="000000"/>
              </a:buClr>
              <a:buSzPts val="1600"/>
              <a:buFont typeface="Arial"/>
              <a:buNone/>
            </a:pPr>
            <a:r>
              <a:t/>
            </a:r>
            <a:endParaRPr i="0" sz="1700" u="none" cap="none" strike="noStrike">
              <a:solidFill>
                <a:schemeClr val="dk1"/>
              </a:solidFill>
              <a:latin typeface="Poppins"/>
              <a:ea typeface="Poppins"/>
              <a:cs typeface="Poppins"/>
              <a:sym typeface="Poppins"/>
            </a:endParaRPr>
          </a:p>
          <a:p>
            <a:pPr indent="0" lvl="0" marL="0" marR="0" rtl="0" algn="l">
              <a:lnSpc>
                <a:spcPct val="87272"/>
              </a:lnSpc>
              <a:spcBef>
                <a:spcPts val="0"/>
              </a:spcBef>
              <a:spcAft>
                <a:spcPts val="0"/>
              </a:spcAft>
              <a:buClr>
                <a:srgbClr val="000000"/>
              </a:buClr>
              <a:buSzPts val="1600"/>
              <a:buFont typeface="Arial"/>
              <a:buNone/>
            </a:pPr>
            <a:r>
              <a:t/>
            </a:r>
            <a:endParaRPr i="0" sz="1700" u="none" cap="none" strike="noStrike">
              <a:solidFill>
                <a:schemeClr val="dk1"/>
              </a:solidFill>
              <a:latin typeface="Poppins"/>
              <a:ea typeface="Poppins"/>
              <a:cs typeface="Poppins"/>
              <a:sym typeface="Poppins"/>
            </a:endParaRPr>
          </a:p>
          <a:p>
            <a:pPr indent="0" lvl="0" marL="457200" marR="0" rtl="0" algn="l">
              <a:lnSpc>
                <a:spcPct val="87272"/>
              </a:lnSpc>
              <a:spcBef>
                <a:spcPts val="0"/>
              </a:spcBef>
              <a:spcAft>
                <a:spcPts val="0"/>
              </a:spcAft>
              <a:buClr>
                <a:srgbClr val="000000"/>
              </a:buClr>
              <a:buSzPts val="1600"/>
              <a:buFont typeface="Arial"/>
              <a:buNone/>
            </a:pPr>
            <a:r>
              <a:t/>
            </a:r>
            <a:endParaRPr i="0" sz="1700" u="none" cap="none" strike="noStrike">
              <a:solidFill>
                <a:schemeClr val="dk1"/>
              </a:solidFill>
              <a:latin typeface="Poppins"/>
              <a:ea typeface="Poppins"/>
              <a:cs typeface="Poppins"/>
              <a:sym typeface="Poppins"/>
            </a:endParaRPr>
          </a:p>
          <a:p>
            <a:pPr indent="0" lvl="0" marL="457200" marR="0" rtl="0" algn="l">
              <a:lnSpc>
                <a:spcPct val="87272"/>
              </a:lnSpc>
              <a:spcBef>
                <a:spcPts val="0"/>
              </a:spcBef>
              <a:spcAft>
                <a:spcPts val="0"/>
              </a:spcAft>
              <a:buClr>
                <a:srgbClr val="000000"/>
              </a:buClr>
              <a:buSzPts val="1600"/>
              <a:buFont typeface="Arial"/>
              <a:buNone/>
            </a:pPr>
            <a:r>
              <a:t/>
            </a:r>
            <a:endParaRPr i="0" sz="1700" u="none" cap="none" strike="noStrike">
              <a:solidFill>
                <a:schemeClr val="dk1"/>
              </a:solidFill>
              <a:latin typeface="Poppins"/>
              <a:ea typeface="Poppins"/>
              <a:cs typeface="Poppins"/>
              <a:sym typeface="Poppi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pic>
        <p:nvPicPr>
          <p:cNvPr id="220" name="Google Shape;220;g36dd53a291b_0_0"/>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221" name="Google Shape;221;g36dd53a291b_0_0"/>
          <p:cNvSpPr txBox="1"/>
          <p:nvPr/>
        </p:nvSpPr>
        <p:spPr>
          <a:xfrm>
            <a:off x="172350" y="921350"/>
            <a:ext cx="3389400" cy="21057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3200"/>
              <a:buFont typeface="Arial"/>
              <a:buNone/>
            </a:pPr>
            <a:r>
              <a:rPr b="1" i="0" lang="en-MY" sz="2600" u="none" cap="none" strike="noStrike">
                <a:solidFill>
                  <a:srgbClr val="FFFFFF"/>
                </a:solidFill>
                <a:latin typeface="Poppins"/>
                <a:ea typeface="Poppins"/>
                <a:cs typeface="Poppins"/>
                <a:sym typeface="Poppins"/>
              </a:rPr>
              <a:t>Creative Commons Attribution-</a:t>
            </a:r>
            <a:endParaRPr b="1" i="0" sz="2600" u="none" cap="none" strike="noStrike">
              <a:solidFill>
                <a:srgbClr val="FFFFFF"/>
              </a:solidFill>
              <a:latin typeface="Poppins"/>
              <a:ea typeface="Poppins"/>
              <a:cs typeface="Poppins"/>
              <a:sym typeface="Poppins"/>
            </a:endParaRPr>
          </a:p>
          <a:p>
            <a:pPr indent="0" lvl="0" marL="0" marR="0" rtl="0" algn="l">
              <a:lnSpc>
                <a:spcPct val="80000"/>
              </a:lnSpc>
              <a:spcBef>
                <a:spcPts val="0"/>
              </a:spcBef>
              <a:spcAft>
                <a:spcPts val="0"/>
              </a:spcAft>
              <a:buClr>
                <a:srgbClr val="000000"/>
              </a:buClr>
              <a:buSzPts val="3200"/>
              <a:buFont typeface="Arial"/>
              <a:buNone/>
            </a:pPr>
            <a:r>
              <a:rPr b="1" i="0" lang="en-MY" sz="2600" u="none" cap="none" strike="noStrike">
                <a:solidFill>
                  <a:srgbClr val="FFFFFF"/>
                </a:solidFill>
                <a:latin typeface="Poppins"/>
                <a:ea typeface="Poppins"/>
                <a:cs typeface="Poppins"/>
                <a:sym typeface="Poppins"/>
              </a:rPr>
              <a:t>NonCommercial-</a:t>
            </a:r>
            <a:endParaRPr b="1" i="0" sz="2600" u="none" cap="none" strike="noStrike">
              <a:solidFill>
                <a:srgbClr val="FFFFFF"/>
              </a:solidFill>
              <a:latin typeface="Poppins"/>
              <a:ea typeface="Poppins"/>
              <a:cs typeface="Poppins"/>
              <a:sym typeface="Poppins"/>
            </a:endParaRPr>
          </a:p>
          <a:p>
            <a:pPr indent="0" lvl="0" marL="0" marR="0" rtl="0" algn="l">
              <a:lnSpc>
                <a:spcPct val="80000"/>
              </a:lnSpc>
              <a:spcBef>
                <a:spcPts val="0"/>
              </a:spcBef>
              <a:spcAft>
                <a:spcPts val="0"/>
              </a:spcAft>
              <a:buClr>
                <a:srgbClr val="000000"/>
              </a:buClr>
              <a:buSzPts val="3200"/>
              <a:buFont typeface="Arial"/>
              <a:buNone/>
            </a:pPr>
            <a:r>
              <a:rPr b="1" i="0" lang="en-MY" sz="2600" u="none" cap="none" strike="noStrike">
                <a:solidFill>
                  <a:srgbClr val="FFFFFF"/>
                </a:solidFill>
                <a:latin typeface="Poppins"/>
                <a:ea typeface="Poppins"/>
                <a:cs typeface="Poppins"/>
                <a:sym typeface="Poppins"/>
              </a:rPr>
              <a:t>ShareAlike 4.0 International</a:t>
            </a:r>
            <a:endParaRPr b="1" i="0" sz="1100" u="none" cap="none" strike="noStrike">
              <a:solidFill>
                <a:srgbClr val="000000"/>
              </a:solidFill>
              <a:latin typeface="Century Gothic"/>
              <a:ea typeface="Century Gothic"/>
              <a:cs typeface="Century Gothic"/>
              <a:sym typeface="Century Gothic"/>
            </a:endParaRPr>
          </a:p>
        </p:txBody>
      </p:sp>
      <p:pic>
        <p:nvPicPr>
          <p:cNvPr id="222" name="Google Shape;222;g36dd53a291b_0_0"/>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223" name="Google Shape;223;g36dd53a291b_0_0"/>
          <p:cNvSpPr/>
          <p:nvPr/>
        </p:nvSpPr>
        <p:spPr>
          <a:xfrm>
            <a:off x="3561875" y="479200"/>
            <a:ext cx="5276400" cy="2304300"/>
          </a:xfrm>
          <a:prstGeom prst="rect">
            <a:avLst/>
          </a:prstGeom>
          <a:noFill/>
          <a:ln>
            <a:noFill/>
          </a:ln>
        </p:spPr>
        <p:txBody>
          <a:bodyPr anchorCtr="0" anchor="t" bIns="45700" lIns="91425" spcFirstLastPara="1" rIns="91425" wrap="square" tIns="45700">
            <a:noAutofit/>
          </a:bodyPr>
          <a:lstStyle/>
          <a:p>
            <a:pPr indent="0" lvl="0" marL="0" marR="0" rtl="0" algn="just">
              <a:lnSpc>
                <a:spcPct val="87272"/>
              </a:lnSpc>
              <a:spcBef>
                <a:spcPts val="0"/>
              </a:spcBef>
              <a:spcAft>
                <a:spcPts val="0"/>
              </a:spcAft>
              <a:buClr>
                <a:srgbClr val="000000"/>
              </a:buClr>
              <a:buSzPts val="1600"/>
              <a:buFont typeface="Arial"/>
              <a:buNone/>
            </a:pPr>
            <a:r>
              <a:rPr b="0" i="0" lang="en-MY" sz="1600" u="none" cap="none" strike="noStrike">
                <a:solidFill>
                  <a:schemeClr val="dk1"/>
                </a:solidFill>
                <a:latin typeface="Poppins Light"/>
                <a:ea typeface="Poppins Light"/>
                <a:cs typeface="Poppins Light"/>
                <a:sym typeface="Poppins Light"/>
              </a:rPr>
              <a:t>You are free to:</a:t>
            </a:r>
            <a:endParaRPr b="0" i="0" sz="1600" u="none" cap="none" strike="noStrike">
              <a:solidFill>
                <a:schemeClr val="dk1"/>
              </a:solidFill>
              <a:latin typeface="Poppins Light"/>
              <a:ea typeface="Poppins Light"/>
              <a:cs typeface="Poppins Light"/>
              <a:sym typeface="Poppins Light"/>
            </a:endParaRPr>
          </a:p>
          <a:p>
            <a:pPr indent="-330200" lvl="0" marL="457200" marR="0" rtl="0" algn="just">
              <a:lnSpc>
                <a:spcPct val="87272"/>
              </a:lnSpc>
              <a:spcBef>
                <a:spcPts val="1000"/>
              </a:spcBef>
              <a:spcAft>
                <a:spcPts val="0"/>
              </a:spcAft>
              <a:buClr>
                <a:schemeClr val="dk1"/>
              </a:buClr>
              <a:buSzPts val="1600"/>
              <a:buFont typeface="Poppins Light"/>
              <a:buChar char="●"/>
            </a:pPr>
            <a:r>
              <a:rPr b="1" i="0" lang="en-MY" sz="1600" u="none" cap="none" strike="noStrike">
                <a:solidFill>
                  <a:schemeClr val="dk1"/>
                </a:solidFill>
                <a:latin typeface="Poppins"/>
                <a:ea typeface="Poppins"/>
                <a:cs typeface="Poppins"/>
                <a:sym typeface="Poppins"/>
              </a:rPr>
              <a:t>Share</a:t>
            </a:r>
            <a:r>
              <a:rPr b="0" i="0" lang="en-MY" sz="1600" u="none" cap="none" strike="noStrike">
                <a:solidFill>
                  <a:schemeClr val="dk1"/>
                </a:solidFill>
                <a:latin typeface="Poppins Light"/>
                <a:ea typeface="Poppins Light"/>
                <a:cs typeface="Poppins Light"/>
                <a:sym typeface="Poppins Light"/>
              </a:rPr>
              <a:t> — copy and redistribute the material in any medium or format</a:t>
            </a:r>
            <a:endParaRPr b="0" i="0" sz="1600" u="none" cap="none" strike="noStrike">
              <a:solidFill>
                <a:schemeClr val="dk1"/>
              </a:solidFill>
              <a:latin typeface="Poppins Light"/>
              <a:ea typeface="Poppins Light"/>
              <a:cs typeface="Poppins Light"/>
              <a:sym typeface="Poppins Light"/>
            </a:endParaRPr>
          </a:p>
          <a:p>
            <a:pPr indent="-330200" lvl="0" marL="457200" marR="0" rtl="0" algn="just">
              <a:lnSpc>
                <a:spcPct val="87272"/>
              </a:lnSpc>
              <a:spcBef>
                <a:spcPts val="1000"/>
              </a:spcBef>
              <a:spcAft>
                <a:spcPts val="0"/>
              </a:spcAft>
              <a:buClr>
                <a:schemeClr val="dk1"/>
              </a:buClr>
              <a:buSzPts val="1600"/>
              <a:buFont typeface="Poppins Light"/>
              <a:buChar char="●"/>
            </a:pPr>
            <a:r>
              <a:rPr b="1" i="0" lang="en-MY" sz="1600" u="none" cap="none" strike="noStrike">
                <a:solidFill>
                  <a:schemeClr val="dk1"/>
                </a:solidFill>
                <a:latin typeface="Poppins"/>
                <a:ea typeface="Poppins"/>
                <a:cs typeface="Poppins"/>
                <a:sym typeface="Poppins"/>
              </a:rPr>
              <a:t>Adapt</a:t>
            </a:r>
            <a:r>
              <a:rPr b="0" i="0" lang="en-MY" sz="1600" u="none" cap="none" strike="noStrike">
                <a:solidFill>
                  <a:schemeClr val="dk1"/>
                </a:solidFill>
                <a:latin typeface="Poppins Light"/>
                <a:ea typeface="Poppins Light"/>
                <a:cs typeface="Poppins Light"/>
                <a:sym typeface="Poppins Light"/>
              </a:rPr>
              <a:t> — remix, transform, and build upon the material</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1000"/>
              </a:spcBef>
              <a:spcAft>
                <a:spcPts val="0"/>
              </a:spcAft>
              <a:buClr>
                <a:srgbClr val="000000"/>
              </a:buClr>
              <a:buSzPts val="1600"/>
              <a:buFont typeface="Arial"/>
              <a:buNone/>
            </a:pPr>
            <a:r>
              <a:rPr b="0" i="0" lang="en-MY" sz="1600" u="none" cap="none" strike="noStrike">
                <a:solidFill>
                  <a:schemeClr val="dk1"/>
                </a:solidFill>
                <a:latin typeface="Poppins Light"/>
                <a:ea typeface="Poppins Light"/>
                <a:cs typeface="Poppins Light"/>
                <a:sym typeface="Poppins Light"/>
              </a:rPr>
              <a:t>Under the following terms:</a:t>
            </a:r>
            <a:endParaRPr b="0" i="0" sz="1600" u="none" cap="none" strike="noStrike">
              <a:solidFill>
                <a:schemeClr val="dk1"/>
              </a:solidFill>
              <a:latin typeface="Poppins Light"/>
              <a:ea typeface="Poppins Light"/>
              <a:cs typeface="Poppins Light"/>
              <a:sym typeface="Poppins Light"/>
            </a:endParaRPr>
          </a:p>
          <a:p>
            <a:pPr indent="-330200" lvl="0" marL="457200" marR="0" rtl="0" algn="just">
              <a:lnSpc>
                <a:spcPct val="87272"/>
              </a:lnSpc>
              <a:spcBef>
                <a:spcPts val="1000"/>
              </a:spcBef>
              <a:spcAft>
                <a:spcPts val="0"/>
              </a:spcAft>
              <a:buClr>
                <a:schemeClr val="dk1"/>
              </a:buClr>
              <a:buSzPts val="1600"/>
              <a:buFont typeface="Poppins Light"/>
              <a:buChar char="●"/>
            </a:pPr>
            <a:r>
              <a:rPr b="1" i="0" lang="en-MY" sz="1600" u="none" cap="none" strike="noStrike">
                <a:solidFill>
                  <a:schemeClr val="dk1"/>
                </a:solidFill>
                <a:latin typeface="Poppins"/>
                <a:ea typeface="Poppins"/>
                <a:cs typeface="Poppins"/>
                <a:sym typeface="Poppins"/>
              </a:rPr>
              <a:t>Attribution</a:t>
            </a:r>
            <a:r>
              <a:rPr b="0" i="0" lang="en-MY" sz="1600" u="none" cap="none" strike="noStrike">
                <a:solidFill>
                  <a:schemeClr val="dk1"/>
                </a:solidFill>
                <a:latin typeface="Poppins Light"/>
                <a:ea typeface="Poppins Light"/>
                <a:cs typeface="Poppins Light"/>
                <a:sym typeface="Poppins Light"/>
              </a:rPr>
              <a:t> — You must give appropriate credit , provide a link to the license, and indicate if changes were made . You may do so in any reasonable manner, but not in any way that suggests the licensor endorses you or your use</a:t>
            </a:r>
            <a:endParaRPr b="0" i="0" sz="1600" u="none" cap="none" strike="noStrike">
              <a:solidFill>
                <a:schemeClr val="dk1"/>
              </a:solidFill>
              <a:latin typeface="Poppins Light"/>
              <a:ea typeface="Poppins Light"/>
              <a:cs typeface="Poppins Light"/>
              <a:sym typeface="Poppins Light"/>
            </a:endParaRPr>
          </a:p>
          <a:p>
            <a:pPr indent="-330200" lvl="0" marL="457200" marR="0" rtl="0" algn="just">
              <a:lnSpc>
                <a:spcPct val="87272"/>
              </a:lnSpc>
              <a:spcBef>
                <a:spcPts val="1000"/>
              </a:spcBef>
              <a:spcAft>
                <a:spcPts val="0"/>
              </a:spcAft>
              <a:buClr>
                <a:schemeClr val="dk1"/>
              </a:buClr>
              <a:buSzPts val="1600"/>
              <a:buFont typeface="Poppins Light"/>
              <a:buChar char="●"/>
            </a:pPr>
            <a:r>
              <a:rPr b="1" i="0" lang="en-MY" sz="1600" u="none" cap="none" strike="noStrike">
                <a:solidFill>
                  <a:schemeClr val="dk1"/>
                </a:solidFill>
                <a:latin typeface="Poppins"/>
                <a:ea typeface="Poppins"/>
                <a:cs typeface="Poppins"/>
                <a:sym typeface="Poppins"/>
              </a:rPr>
              <a:t>NonCommercial</a:t>
            </a:r>
            <a:r>
              <a:rPr b="0" i="0" lang="en-MY" sz="1600" u="none" cap="none" strike="noStrike">
                <a:solidFill>
                  <a:schemeClr val="dk1"/>
                </a:solidFill>
                <a:latin typeface="Poppins Light"/>
                <a:ea typeface="Poppins Light"/>
                <a:cs typeface="Poppins Light"/>
                <a:sym typeface="Poppins Light"/>
              </a:rPr>
              <a:t> — You may not use the material for commercial purposes .</a:t>
            </a:r>
            <a:endParaRPr b="0" i="0" sz="1600" u="none" cap="none" strike="noStrike">
              <a:solidFill>
                <a:schemeClr val="dk1"/>
              </a:solidFill>
              <a:latin typeface="Poppins Light"/>
              <a:ea typeface="Poppins Light"/>
              <a:cs typeface="Poppins Light"/>
              <a:sym typeface="Poppins Light"/>
            </a:endParaRPr>
          </a:p>
          <a:p>
            <a:pPr indent="-330200" lvl="0" marL="457200" marR="0" rtl="0" algn="just">
              <a:lnSpc>
                <a:spcPct val="87272"/>
              </a:lnSpc>
              <a:spcBef>
                <a:spcPts val="1000"/>
              </a:spcBef>
              <a:spcAft>
                <a:spcPts val="0"/>
              </a:spcAft>
              <a:buClr>
                <a:schemeClr val="dk1"/>
              </a:buClr>
              <a:buSzPts val="1600"/>
              <a:buFont typeface="Poppins Light"/>
              <a:buChar char="●"/>
            </a:pPr>
            <a:r>
              <a:rPr b="1" i="0" lang="en-MY" sz="1600" u="none" cap="none" strike="noStrike">
                <a:solidFill>
                  <a:schemeClr val="dk1"/>
                </a:solidFill>
                <a:latin typeface="Poppins"/>
                <a:ea typeface="Poppins"/>
                <a:cs typeface="Poppins"/>
                <a:sym typeface="Poppins"/>
              </a:rPr>
              <a:t>ShareAlike </a:t>
            </a:r>
            <a:r>
              <a:rPr b="0" i="0" lang="en-MY" sz="1600" u="none" cap="none" strike="noStrike">
                <a:solidFill>
                  <a:schemeClr val="dk1"/>
                </a:solidFill>
                <a:latin typeface="Poppins Light"/>
                <a:ea typeface="Poppins Light"/>
                <a:cs typeface="Poppins Light"/>
                <a:sym typeface="Poppins Light"/>
              </a:rPr>
              <a:t>— If you remix, transform, or build upon the material, you must distribute your contributions under the same license as the original.</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100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45720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45720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p:txBody>
      </p:sp>
      <p:sp>
        <p:nvSpPr>
          <p:cNvPr id="224" name="Google Shape;224;g36dd53a291b_0_0"/>
          <p:cNvSpPr txBox="1"/>
          <p:nvPr/>
        </p:nvSpPr>
        <p:spPr>
          <a:xfrm>
            <a:off x="3561875" y="-1250"/>
            <a:ext cx="2767200" cy="571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MY" sz="1800" u="sng" cap="none" strike="noStrike">
                <a:solidFill>
                  <a:srgbClr val="0097A7"/>
                </a:solidFill>
                <a:latin typeface="Poppins"/>
                <a:ea typeface="Poppins"/>
                <a:cs typeface="Poppins"/>
                <a:sym typeface="Poppins"/>
                <a:hlinkClick r:id="rId5">
                  <a:extLst>
                    <a:ext uri="{A12FA001-AC4F-418D-AE19-62706E023703}">
                      <ahyp:hlinkClr val="tx"/>
                    </a:ext>
                  </a:extLst>
                </a:hlinkClick>
              </a:rPr>
              <a:t>License Deed</a:t>
            </a:r>
            <a:endParaRPr b="0" i="0" sz="1800" u="none" cap="none" strike="noStrike">
              <a:solidFill>
                <a:srgbClr val="0097A7"/>
              </a:solidFill>
              <a:latin typeface="Poppins"/>
              <a:ea typeface="Poppins"/>
              <a:cs typeface="Poppins"/>
              <a:sym typeface="Poppi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pic>
        <p:nvPicPr>
          <p:cNvPr id="229" name="Google Shape;229;g36dd53a291b_0_8"/>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230" name="Google Shape;230;g36dd53a291b_0_8"/>
          <p:cNvSpPr txBox="1"/>
          <p:nvPr/>
        </p:nvSpPr>
        <p:spPr>
          <a:xfrm>
            <a:off x="237300" y="968275"/>
            <a:ext cx="3150300" cy="8496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Clr>
                <a:schemeClr val="dk1"/>
              </a:buClr>
              <a:buSzPts val="1100"/>
              <a:buFont typeface="Arial"/>
              <a:buNone/>
            </a:pPr>
            <a:r>
              <a:rPr b="1" lang="en-MY" sz="2700">
                <a:solidFill>
                  <a:srgbClr val="FFFFFF"/>
                </a:solidFill>
                <a:latin typeface="Poppins"/>
                <a:ea typeface="Poppins"/>
                <a:cs typeface="Poppins"/>
                <a:sym typeface="Poppins"/>
              </a:rPr>
              <a:t>License Declaration</a:t>
            </a:r>
            <a:endParaRPr b="1" sz="2700">
              <a:solidFill>
                <a:srgbClr val="FFFFFF"/>
              </a:solidFill>
              <a:latin typeface="Poppins"/>
              <a:ea typeface="Poppins"/>
              <a:cs typeface="Poppins"/>
              <a:sym typeface="Poppins"/>
            </a:endParaRPr>
          </a:p>
        </p:txBody>
      </p:sp>
      <p:pic>
        <p:nvPicPr>
          <p:cNvPr id="231" name="Google Shape;231;g36dd53a291b_0_8"/>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232" name="Google Shape;232;g36dd53a291b_0_8"/>
          <p:cNvSpPr txBox="1"/>
          <p:nvPr/>
        </p:nvSpPr>
        <p:spPr>
          <a:xfrm>
            <a:off x="3505200" y="185625"/>
            <a:ext cx="5671800" cy="3849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1200"/>
              </a:spcBef>
              <a:spcAft>
                <a:spcPts val="0"/>
              </a:spcAft>
              <a:buNone/>
            </a:pPr>
            <a:r>
              <a:t/>
            </a:r>
            <a:endParaRPr b="0" i="0" sz="1300" u="none" cap="none" strike="noStrike">
              <a:solidFill>
                <a:schemeClr val="dk2"/>
              </a:solidFill>
              <a:latin typeface="Poppins"/>
              <a:ea typeface="Poppins"/>
              <a:cs typeface="Poppins"/>
              <a:sym typeface="Poppins"/>
            </a:endParaRPr>
          </a:p>
        </p:txBody>
      </p:sp>
      <p:pic>
        <p:nvPicPr>
          <p:cNvPr id="233" name="Google Shape;233;g36dd53a291b_0_8"/>
          <p:cNvPicPr preferRelativeResize="0"/>
          <p:nvPr/>
        </p:nvPicPr>
        <p:blipFill rotWithShape="1">
          <a:blip r:embed="rId5">
            <a:alphaModFix/>
          </a:blip>
          <a:srcRect b="216129" l="18980" r="-18980" t="-216129"/>
          <a:stretch/>
        </p:blipFill>
        <p:spPr>
          <a:xfrm>
            <a:off x="-297025" y="673503"/>
            <a:ext cx="9143999" cy="1106744"/>
          </a:xfrm>
          <a:prstGeom prst="rect">
            <a:avLst/>
          </a:prstGeom>
          <a:noFill/>
          <a:ln>
            <a:noFill/>
          </a:ln>
        </p:spPr>
      </p:pic>
      <p:sp>
        <p:nvSpPr>
          <p:cNvPr id="234" name="Google Shape;234;g36dd53a291b_0_8"/>
          <p:cNvSpPr txBox="1"/>
          <p:nvPr/>
        </p:nvSpPr>
        <p:spPr>
          <a:xfrm>
            <a:off x="3505200" y="968275"/>
            <a:ext cx="5534400" cy="2077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en-MY" sz="1800">
                <a:solidFill>
                  <a:schemeClr val="dk1"/>
                </a:solidFill>
                <a:latin typeface="Poppins"/>
                <a:ea typeface="Poppins"/>
                <a:cs typeface="Poppins"/>
                <a:sym typeface="Poppins"/>
              </a:rPr>
              <a:t>2020 Quest International University </a:t>
            </a:r>
            <a:r>
              <a:rPr i="1" lang="en-MY" sz="1800" u="sng">
                <a:solidFill>
                  <a:schemeClr val="hlink"/>
                </a:solidFill>
                <a:latin typeface="Poppins"/>
                <a:ea typeface="Poppins"/>
                <a:cs typeface="Poppins"/>
                <a:sym typeface="Poppins"/>
                <a:hlinkClick r:id="rId6"/>
              </a:rPr>
              <a:t>Interactive Online Learning</a:t>
            </a:r>
            <a:r>
              <a:rPr lang="en-MY" sz="1800">
                <a:solidFill>
                  <a:schemeClr val="accent1"/>
                </a:solidFill>
                <a:latin typeface="Poppins"/>
                <a:ea typeface="Poppins"/>
                <a:cs typeface="Poppins"/>
                <a:sym typeface="Poppins"/>
              </a:rPr>
              <a:t>, </a:t>
            </a:r>
            <a:r>
              <a:rPr lang="en-MY" sz="1800">
                <a:solidFill>
                  <a:schemeClr val="dk1"/>
                </a:solidFill>
                <a:latin typeface="Poppins"/>
                <a:ea typeface="Poppins"/>
                <a:cs typeface="Poppins"/>
                <a:sym typeface="Poppins"/>
              </a:rPr>
              <a:t>Tilagavati Subramaniam, Noor Zuleika Zulkipli, Quratul Ain, Racheal Har Ann Li, Gurdip Kaur</a:t>
            </a:r>
            <a:r>
              <a:rPr lang="en-MY" sz="1800">
                <a:solidFill>
                  <a:schemeClr val="dk1"/>
                </a:solidFill>
                <a:latin typeface="Poppins"/>
                <a:ea typeface="Poppins"/>
                <a:cs typeface="Poppins"/>
                <a:sym typeface="Poppins"/>
              </a:rPr>
              <a:t>. Except where otherwise noted, this work is licensed under the terms of the</a:t>
            </a:r>
            <a:r>
              <a:rPr i="0" lang="en-MY" sz="1800" u="none" cap="none" strike="noStrike">
                <a:solidFill>
                  <a:schemeClr val="dk2"/>
                </a:solidFill>
                <a:latin typeface="Poppins"/>
                <a:ea typeface="Poppins"/>
                <a:cs typeface="Poppins"/>
                <a:sym typeface="Poppins"/>
                <a:extLst>
                  <a:ext uri="http://customooxmlschemas.google.com/">
                    <go:slidesCustomData xmlns:go="http://customooxmlschemas.google.com/" textRoundtripDataId="0"/>
                  </a:ext>
                </a:extLst>
              </a:rPr>
              <a:t> </a:t>
            </a:r>
            <a:r>
              <a:rPr i="0" lang="en-MY" sz="1800" u="sng" cap="none" strike="noStrike">
                <a:solidFill>
                  <a:schemeClr val="hlink"/>
                </a:solidFill>
                <a:latin typeface="Poppins"/>
                <a:ea typeface="Poppins"/>
                <a:cs typeface="Poppins"/>
                <a:sym typeface="Poppins"/>
                <a:hlinkClick r:id="rId7"/>
                <a:extLst>
                  <a:ext uri="http://customooxmlschemas.google.com/">
                    <go:slidesCustomData xmlns:go="http://customooxmlschemas.google.com/" textRoundtripDataId="1"/>
                  </a:ext>
                </a:extLst>
              </a:rPr>
              <a:t>Creative Commons Attribution 4.0 International License</a:t>
            </a:r>
            <a:endParaRPr i="0" sz="1800" u="none" cap="none" strike="noStrike">
              <a:solidFill>
                <a:schemeClr val="dk2"/>
              </a:solidFill>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1800"/>
              <a:buFont typeface="Arial"/>
              <a:buNone/>
            </a:pPr>
            <a:r>
              <a:t/>
            </a:r>
            <a:endParaRPr i="0" sz="1800" u="none" cap="none" strike="noStrike">
              <a:solidFill>
                <a:schemeClr val="dk2"/>
              </a:solidFill>
              <a:latin typeface="Poppins"/>
              <a:ea typeface="Poppins"/>
              <a:cs typeface="Poppins"/>
              <a:sym typeface="Poppin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pic>
        <p:nvPicPr>
          <p:cNvPr id="239" name="Google Shape;239;g36dd53a291b_0_17"/>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240" name="Google Shape;240;g36dd53a291b_0_17"/>
          <p:cNvSpPr txBox="1"/>
          <p:nvPr/>
        </p:nvSpPr>
        <p:spPr>
          <a:xfrm>
            <a:off x="237300" y="968275"/>
            <a:ext cx="3150300" cy="8496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Clr>
                <a:schemeClr val="dk1"/>
              </a:buClr>
              <a:buSzPts val="1100"/>
              <a:buFont typeface="Arial"/>
              <a:buNone/>
            </a:pPr>
            <a:r>
              <a:rPr b="1" lang="en-MY" sz="2700">
                <a:solidFill>
                  <a:srgbClr val="FFFFFF"/>
                </a:solidFill>
                <a:latin typeface="Poppins"/>
                <a:ea typeface="Poppins"/>
                <a:cs typeface="Poppins"/>
                <a:sym typeface="Poppins"/>
              </a:rPr>
              <a:t>Attribution Statement</a:t>
            </a:r>
            <a:endParaRPr b="1" sz="2700">
              <a:solidFill>
                <a:srgbClr val="FFFFFF"/>
              </a:solidFill>
              <a:latin typeface="Poppins"/>
              <a:ea typeface="Poppins"/>
              <a:cs typeface="Poppins"/>
              <a:sym typeface="Poppins"/>
            </a:endParaRPr>
          </a:p>
        </p:txBody>
      </p:sp>
      <p:pic>
        <p:nvPicPr>
          <p:cNvPr id="241" name="Google Shape;241;g36dd53a291b_0_17"/>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242" name="Google Shape;242;g36dd53a291b_0_17"/>
          <p:cNvSpPr txBox="1"/>
          <p:nvPr/>
        </p:nvSpPr>
        <p:spPr>
          <a:xfrm>
            <a:off x="3646950" y="570525"/>
            <a:ext cx="5388300" cy="37866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800"/>
              <a:buFont typeface="Arial"/>
              <a:buNone/>
            </a:pPr>
            <a:r>
              <a:rPr lang="en-MY" sz="1800">
                <a:solidFill>
                  <a:schemeClr val="dk1"/>
                </a:solidFill>
                <a:latin typeface="Poppins"/>
                <a:ea typeface="Poppins"/>
                <a:cs typeface="Poppins"/>
                <a:sym typeface="Poppins"/>
              </a:rPr>
              <a:t>If you have modified or adapted this OER, explicitly state that your version is an adaptation or derivative, and </a:t>
            </a:r>
            <a:r>
              <a:rPr lang="en-MY" sz="1800">
                <a:solidFill>
                  <a:schemeClr val="dk1"/>
                </a:solidFill>
                <a:highlight>
                  <a:srgbClr val="FFFF00"/>
                </a:highlight>
                <a:latin typeface="Poppins"/>
                <a:ea typeface="Poppins"/>
                <a:cs typeface="Poppins"/>
                <a:sym typeface="Poppins"/>
              </a:rPr>
              <a:t>optionally describe the nature of your changes.</a:t>
            </a:r>
            <a:endParaRPr sz="1800">
              <a:solidFill>
                <a:schemeClr val="dk1"/>
              </a:solidFill>
              <a:highlight>
                <a:srgbClr val="FFFF00"/>
              </a:highlight>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1800"/>
              <a:buFont typeface="Arial"/>
              <a:buNone/>
            </a:pPr>
            <a:r>
              <a:t/>
            </a:r>
            <a:endParaRPr sz="1800">
              <a:solidFill>
                <a:schemeClr val="dk1"/>
              </a:solidFill>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1800"/>
              <a:buFont typeface="Arial"/>
              <a:buNone/>
            </a:pPr>
            <a:r>
              <a:rPr lang="en-MY" sz="1800">
                <a:solidFill>
                  <a:schemeClr val="dk1"/>
                </a:solidFill>
                <a:latin typeface="Poppins"/>
                <a:ea typeface="Poppins"/>
                <a:cs typeface="Poppins"/>
                <a:sym typeface="Poppins"/>
              </a:rPr>
              <a:t>Example:</a:t>
            </a:r>
            <a:endParaRPr sz="1800">
              <a:solidFill>
                <a:schemeClr val="dk1"/>
              </a:solidFill>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1800"/>
              <a:buFont typeface="Arial"/>
              <a:buNone/>
            </a:pPr>
            <a:r>
              <a:t/>
            </a:r>
            <a:endParaRPr sz="1800">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800"/>
              <a:buFont typeface="Arial"/>
              <a:buNone/>
            </a:pPr>
            <a:r>
              <a:rPr lang="en-MY" sz="1800">
                <a:solidFill>
                  <a:schemeClr val="dk1"/>
                </a:solidFill>
                <a:latin typeface="Poppins"/>
                <a:ea typeface="Poppins"/>
                <a:cs typeface="Poppins"/>
                <a:sym typeface="Poppins"/>
              </a:rPr>
              <a:t>This slide is adapted from </a:t>
            </a:r>
            <a:r>
              <a:rPr i="1" lang="en-MY" sz="1800" u="sng">
                <a:solidFill>
                  <a:schemeClr val="hlink"/>
                </a:solidFill>
                <a:latin typeface="Poppins"/>
                <a:ea typeface="Poppins"/>
                <a:cs typeface="Poppins"/>
                <a:sym typeface="Poppins"/>
                <a:hlinkClick r:id="rId5"/>
              </a:rPr>
              <a:t>Interactive Online Learning</a:t>
            </a:r>
            <a:r>
              <a:rPr lang="en-MY" sz="1800">
                <a:solidFill>
                  <a:schemeClr val="accent1"/>
                </a:solidFill>
                <a:latin typeface="Poppins"/>
                <a:ea typeface="Poppins"/>
                <a:cs typeface="Poppins"/>
                <a:sym typeface="Poppins"/>
              </a:rPr>
              <a:t> </a:t>
            </a:r>
            <a:r>
              <a:rPr lang="en-MY" sz="1800">
                <a:solidFill>
                  <a:schemeClr val="dk1"/>
                </a:solidFill>
                <a:latin typeface="Poppins"/>
                <a:ea typeface="Poppins"/>
                <a:cs typeface="Poppins"/>
                <a:sym typeface="Poppins"/>
              </a:rPr>
              <a:t>by </a:t>
            </a:r>
            <a:r>
              <a:rPr lang="en-MY" sz="1800">
                <a:solidFill>
                  <a:schemeClr val="dk1"/>
                </a:solidFill>
                <a:latin typeface="Poppins"/>
                <a:ea typeface="Poppins"/>
                <a:cs typeface="Poppins"/>
                <a:sym typeface="Poppins"/>
              </a:rPr>
              <a:t>Tilagavati Subramaniam, Noor Zuleika Zulkipli, Quratul Ain, Racheal </a:t>
            </a:r>
            <a:r>
              <a:rPr lang="en-MY" sz="1800">
                <a:solidFill>
                  <a:schemeClr val="dk1"/>
                </a:solidFill>
                <a:latin typeface="Poppins"/>
                <a:ea typeface="Poppins"/>
                <a:cs typeface="Poppins"/>
                <a:sym typeface="Poppins"/>
              </a:rPr>
              <a:t>Har</a:t>
            </a:r>
            <a:r>
              <a:rPr lang="en-MY" sz="1800">
                <a:solidFill>
                  <a:schemeClr val="dk1"/>
                </a:solidFill>
                <a:latin typeface="Poppins"/>
                <a:ea typeface="Poppins"/>
                <a:cs typeface="Poppins"/>
                <a:sym typeface="Poppins"/>
              </a:rPr>
              <a:t> Ann Li, Gurdip Kaur</a:t>
            </a:r>
            <a:r>
              <a:rPr lang="en-MY" sz="1800">
                <a:solidFill>
                  <a:schemeClr val="dk1"/>
                </a:solidFill>
                <a:latin typeface="Poppins"/>
                <a:ea typeface="Poppins"/>
                <a:cs typeface="Poppins"/>
                <a:sym typeface="Poppins"/>
              </a:rPr>
              <a:t>, licensed under a Creative Commons Attribution 4.0 International License (</a:t>
            </a:r>
            <a:r>
              <a:rPr lang="en-MY" sz="1800" u="sng">
                <a:solidFill>
                  <a:srgbClr val="0097A7"/>
                </a:solidFill>
                <a:latin typeface="Poppins"/>
                <a:ea typeface="Poppins"/>
                <a:cs typeface="Poppins"/>
                <a:sym typeface="Poppins"/>
                <a:hlinkClick r:id="rId6">
                  <a:extLst>
                    <a:ext uri="{A12FA001-AC4F-418D-AE19-62706E023703}">
                      <ahyp:hlinkClr val="tx"/>
                    </a:ext>
                  </a:extLst>
                </a:hlinkClick>
              </a:rPr>
              <a:t>CC BY-NC-SA</a:t>
            </a:r>
            <a:r>
              <a:rPr lang="en-MY" sz="1800">
                <a:solidFill>
                  <a:schemeClr val="dk1"/>
                </a:solidFill>
                <a:latin typeface="Poppins"/>
                <a:ea typeface="Poppins"/>
                <a:cs typeface="Poppins"/>
                <a:sym typeface="Poppins"/>
              </a:rPr>
              <a:t>). </a:t>
            </a:r>
            <a:r>
              <a:rPr lang="en-MY" sz="1800">
                <a:solidFill>
                  <a:schemeClr val="dk1"/>
                </a:solidFill>
                <a:highlight>
                  <a:srgbClr val="FFFF00"/>
                </a:highlight>
                <a:latin typeface="Poppins"/>
                <a:ea typeface="Poppins"/>
                <a:cs typeface="Poppins"/>
                <a:sym typeface="Poppins"/>
              </a:rPr>
              <a:t>Changes include …</a:t>
            </a:r>
            <a:endParaRPr i="0" sz="1800" u="none" cap="none" strike="noStrike">
              <a:solidFill>
                <a:schemeClr val="dk1"/>
              </a:solidFill>
              <a:highlight>
                <a:srgbClr val="FFFF00"/>
              </a:highlight>
              <a:latin typeface="Poppins"/>
              <a:ea typeface="Poppins"/>
              <a:cs typeface="Poppins"/>
              <a:sym typeface="Poppins"/>
            </a:endParaRPr>
          </a:p>
        </p:txBody>
      </p:sp>
      <p:sp>
        <p:nvSpPr>
          <p:cNvPr id="243" name="Google Shape;243;g36dd53a291b_0_17"/>
          <p:cNvSpPr txBox="1"/>
          <p:nvPr/>
        </p:nvSpPr>
        <p:spPr>
          <a:xfrm>
            <a:off x="3505200" y="185625"/>
            <a:ext cx="5671800" cy="3849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1200"/>
              </a:spcBef>
              <a:spcAft>
                <a:spcPts val="0"/>
              </a:spcAft>
              <a:buNone/>
            </a:pPr>
            <a:r>
              <a:t/>
            </a:r>
            <a:endParaRPr b="0" i="0" sz="1300" u="none" cap="none" strike="noStrike">
              <a:solidFill>
                <a:schemeClr val="dk2"/>
              </a:solidFill>
              <a:latin typeface="Poppins"/>
              <a:ea typeface="Poppins"/>
              <a:cs typeface="Poppins"/>
              <a:sym typeface="Poppins"/>
            </a:endParaRPr>
          </a:p>
        </p:txBody>
      </p:sp>
      <p:pic>
        <p:nvPicPr>
          <p:cNvPr id="244" name="Google Shape;244;g36dd53a291b_0_17"/>
          <p:cNvPicPr preferRelativeResize="0"/>
          <p:nvPr/>
        </p:nvPicPr>
        <p:blipFill rotWithShape="1">
          <a:blip r:embed="rId7">
            <a:alphaModFix/>
          </a:blip>
          <a:srcRect b="216129" l="18980" r="-18980" t="-216129"/>
          <a:stretch/>
        </p:blipFill>
        <p:spPr>
          <a:xfrm>
            <a:off x="-297025" y="673503"/>
            <a:ext cx="9143999" cy="110674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pic>
        <p:nvPicPr>
          <p:cNvPr id="249" name="Google Shape;249;g36dd53a291b_0_26"/>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250" name="Google Shape;250;g36dd53a291b_0_26"/>
          <p:cNvSpPr txBox="1"/>
          <p:nvPr/>
        </p:nvSpPr>
        <p:spPr>
          <a:xfrm>
            <a:off x="237300" y="968275"/>
            <a:ext cx="3150300" cy="5172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3200"/>
              <a:buFont typeface="Arial"/>
              <a:buNone/>
            </a:pPr>
            <a:r>
              <a:rPr b="1" i="0" lang="en-MY" sz="2700" u="none" cap="none" strike="noStrike">
                <a:solidFill>
                  <a:srgbClr val="FFFFFF"/>
                </a:solidFill>
                <a:latin typeface="Poppins"/>
                <a:ea typeface="Poppins"/>
                <a:cs typeface="Poppins"/>
                <a:sym typeface="Poppins"/>
              </a:rPr>
              <a:t>Disclaimer</a:t>
            </a:r>
            <a:endParaRPr b="1" i="0" sz="1200" u="none" cap="none" strike="noStrike">
              <a:solidFill>
                <a:srgbClr val="000000"/>
              </a:solidFill>
              <a:latin typeface="Century Gothic"/>
              <a:ea typeface="Century Gothic"/>
              <a:cs typeface="Century Gothic"/>
              <a:sym typeface="Century Gothic"/>
            </a:endParaRPr>
          </a:p>
        </p:txBody>
      </p:sp>
      <p:pic>
        <p:nvPicPr>
          <p:cNvPr id="251" name="Google Shape;251;g36dd53a291b_0_26"/>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252" name="Google Shape;252;g36dd53a291b_0_26"/>
          <p:cNvSpPr txBox="1"/>
          <p:nvPr/>
        </p:nvSpPr>
        <p:spPr>
          <a:xfrm>
            <a:off x="3772950" y="1276750"/>
            <a:ext cx="5388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53" name="Google Shape;253;g36dd53a291b_0_26"/>
          <p:cNvSpPr txBox="1"/>
          <p:nvPr/>
        </p:nvSpPr>
        <p:spPr>
          <a:xfrm>
            <a:off x="3322650" y="76200"/>
            <a:ext cx="5671800" cy="31401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Poppins"/>
              <a:ea typeface="Poppins"/>
              <a:cs typeface="Poppins"/>
              <a:sym typeface="Poppins"/>
            </a:endParaRPr>
          </a:p>
          <a:p>
            <a:pPr indent="-317500" lvl="0" marL="457200" marR="0" rtl="0" algn="just">
              <a:lnSpc>
                <a:spcPct val="100000"/>
              </a:lnSpc>
              <a:spcBef>
                <a:spcPts val="0"/>
              </a:spcBef>
              <a:spcAft>
                <a:spcPts val="0"/>
              </a:spcAft>
              <a:buClr>
                <a:schemeClr val="dk1"/>
              </a:buClr>
              <a:buSzPts val="1400"/>
              <a:buFont typeface="Poppins"/>
              <a:buChar char="●"/>
            </a:pPr>
            <a:r>
              <a:rPr b="0" i="0" lang="en-MY" sz="1400" u="none" cap="none" strike="noStrike">
                <a:solidFill>
                  <a:schemeClr val="dk1"/>
                </a:solidFill>
                <a:latin typeface="Poppins"/>
                <a:ea typeface="Poppins"/>
                <a:cs typeface="Poppins"/>
                <a:sym typeface="Poppins"/>
              </a:rPr>
              <a:t>The materials provided in this institutional Open Educational Resource (iOER) are intended solely for educational and training (Learning &amp; Development) purposes. Quest International University assumes no responsibility for any misuse, misinterpretation, or unintended application of the content. The views and opinions expressed within these materials are those of the individual authors and do not necessarily reflect the official stance or policy of Quest International University.</a:t>
            </a:r>
            <a:endParaRPr b="0" i="0" sz="1400" u="none" cap="none" strike="noStrike">
              <a:solidFill>
                <a:schemeClr val="dk1"/>
              </a:solidFill>
              <a:latin typeface="Poppins"/>
              <a:ea typeface="Poppins"/>
              <a:cs typeface="Poppins"/>
              <a:sym typeface="Poppins"/>
            </a:endParaRPr>
          </a:p>
          <a:p>
            <a:pPr indent="-317500" lvl="0" marL="457200" marR="0" rtl="0" algn="just">
              <a:lnSpc>
                <a:spcPct val="100000"/>
              </a:lnSpc>
              <a:spcBef>
                <a:spcPts val="1200"/>
              </a:spcBef>
              <a:spcAft>
                <a:spcPts val="0"/>
              </a:spcAft>
              <a:buClr>
                <a:schemeClr val="dk1"/>
              </a:buClr>
              <a:buSzPts val="1400"/>
              <a:buFont typeface="Poppins"/>
              <a:buChar char="●"/>
            </a:pPr>
            <a:r>
              <a:rPr b="0" i="0" lang="en-MY" sz="1400" u="none" cap="none" strike="noStrike">
                <a:solidFill>
                  <a:schemeClr val="dk1"/>
                </a:solidFill>
                <a:latin typeface="Poppins"/>
                <a:ea typeface="Poppins"/>
                <a:cs typeface="Poppins"/>
                <a:sym typeface="Poppins"/>
              </a:rPr>
              <a:t>No derivative works may use the name, logo, or official branding of Quest International University without prior written approval. </a:t>
            </a:r>
            <a:endParaRPr b="0" i="0" sz="1300" u="none" cap="none" strike="noStrike">
              <a:solidFill>
                <a:schemeClr val="dk2"/>
              </a:solidFill>
              <a:latin typeface="Poppins"/>
              <a:ea typeface="Poppins"/>
              <a:cs typeface="Poppins"/>
              <a:sym typeface="Poppins"/>
            </a:endParaRPr>
          </a:p>
        </p:txBody>
      </p:sp>
      <p:pic>
        <p:nvPicPr>
          <p:cNvPr id="254" name="Google Shape;254;g36dd53a291b_0_26"/>
          <p:cNvPicPr preferRelativeResize="0"/>
          <p:nvPr/>
        </p:nvPicPr>
        <p:blipFill rotWithShape="1">
          <a:blip r:embed="rId5">
            <a:alphaModFix/>
          </a:blip>
          <a:srcRect b="216129" l="18980" r="-18980" t="-216129"/>
          <a:stretch/>
        </p:blipFill>
        <p:spPr>
          <a:xfrm>
            <a:off x="-297025" y="673503"/>
            <a:ext cx="9143999" cy="1106744"/>
          </a:xfrm>
          <a:prstGeom prst="rect">
            <a:avLst/>
          </a:prstGeom>
          <a:noFill/>
          <a:ln>
            <a:noFill/>
          </a:ln>
        </p:spPr>
      </p:pic>
      <p:sp>
        <p:nvSpPr>
          <p:cNvPr id="255" name="Google Shape;255;g36dd53a291b_0_26"/>
          <p:cNvSpPr txBox="1"/>
          <p:nvPr/>
        </p:nvSpPr>
        <p:spPr>
          <a:xfrm>
            <a:off x="3489575" y="4309675"/>
            <a:ext cx="4877700" cy="357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MY" sz="1400" u="none" cap="none" strike="noStrike">
                <a:solidFill>
                  <a:schemeClr val="dk2"/>
                </a:solidFill>
                <a:latin typeface="Arial"/>
                <a:ea typeface="Arial"/>
                <a:cs typeface="Arial"/>
                <a:sym typeface="Arial"/>
              </a:rPr>
              <a:t>For any enquiries, kindly email Academic Affairs Division (AAD) at </a:t>
            </a:r>
            <a:r>
              <a:rPr b="0" i="0" lang="en-MY" sz="1400" u="sng" cap="none" strike="noStrike">
                <a:solidFill>
                  <a:schemeClr val="hlink"/>
                </a:solidFill>
                <a:latin typeface="Arial"/>
                <a:ea typeface="Arial"/>
                <a:cs typeface="Arial"/>
                <a:sym typeface="Arial"/>
                <a:hlinkClick r:id="rId6"/>
              </a:rPr>
              <a:t>aad@qiu.edu.my</a:t>
            </a:r>
            <a:endParaRPr b="0" i="0" sz="14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8" name="Shape 78"/>
        <p:cNvGrpSpPr/>
        <p:nvPr/>
      </p:nvGrpSpPr>
      <p:grpSpPr>
        <a:xfrm>
          <a:off x="0" y="0"/>
          <a:ext cx="0" cy="0"/>
          <a:chOff x="0" y="0"/>
          <a:chExt cx="0" cy="0"/>
        </a:xfrm>
      </p:grpSpPr>
      <p:pic>
        <p:nvPicPr>
          <p:cNvPr id="79" name="Google Shape;79;g34ef984e070_1_18"/>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80" name="Google Shape;80;g34ef984e070_1_18"/>
          <p:cNvSpPr/>
          <p:nvPr/>
        </p:nvSpPr>
        <p:spPr>
          <a:xfrm>
            <a:off x="576950" y="1056550"/>
            <a:ext cx="8203500" cy="6735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1100"/>
              <a:buFont typeface="Arial"/>
              <a:buNone/>
            </a:pPr>
            <a:r>
              <a:rPr b="1" lang="en-MY" sz="2900">
                <a:latin typeface="Poppins"/>
                <a:ea typeface="Poppins"/>
                <a:cs typeface="Poppins"/>
                <a:sym typeface="Poppins"/>
              </a:rPr>
              <a:t>Introduction to Interactive Online Learning</a:t>
            </a:r>
            <a:endParaRPr b="1" sz="29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b="1" sz="30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500"/>
              <a:buFont typeface="Arial"/>
              <a:buNone/>
            </a:pPr>
            <a:r>
              <a:t/>
            </a:r>
            <a:endParaRPr b="1" sz="3000">
              <a:latin typeface="Poppins"/>
              <a:ea typeface="Poppins"/>
              <a:cs typeface="Poppins"/>
              <a:sym typeface="Poppins"/>
            </a:endParaRPr>
          </a:p>
        </p:txBody>
      </p:sp>
      <p:sp>
        <p:nvSpPr>
          <p:cNvPr id="81" name="Google Shape;81;g34ef984e070_1_18"/>
          <p:cNvSpPr txBox="1"/>
          <p:nvPr/>
        </p:nvSpPr>
        <p:spPr>
          <a:xfrm>
            <a:off x="576950" y="1730050"/>
            <a:ext cx="7895100" cy="270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MY" sz="2000">
                <a:solidFill>
                  <a:schemeClr val="dk2"/>
                </a:solidFill>
                <a:latin typeface="Poppins"/>
                <a:ea typeface="Poppins"/>
                <a:cs typeface="Poppins"/>
                <a:sym typeface="Poppins"/>
              </a:rPr>
              <a:t>It’s no secret that static online courses belong to the past.</a:t>
            </a:r>
            <a:endParaRPr sz="2000">
              <a:solidFill>
                <a:schemeClr val="dk2"/>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sz="2000">
              <a:solidFill>
                <a:schemeClr val="dk2"/>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MY" sz="2000">
                <a:solidFill>
                  <a:schemeClr val="dk2"/>
                </a:solidFill>
                <a:latin typeface="Poppins"/>
                <a:ea typeface="Poppins"/>
                <a:cs typeface="Poppins"/>
                <a:sym typeface="Poppins"/>
              </a:rPr>
              <a:t>With augmented and virtual reality, interactive presentations, and a plethora of advanced technologies, today’s learners expect more than just text, audios, and videos.</a:t>
            </a:r>
            <a:endParaRPr sz="2000">
              <a:solidFill>
                <a:schemeClr val="dk2"/>
              </a:solidFill>
              <a:latin typeface="Poppins"/>
              <a:ea typeface="Poppins"/>
              <a:cs typeface="Poppins"/>
              <a:sym typeface="Poppins"/>
            </a:endParaRPr>
          </a:p>
          <a:p>
            <a:pPr indent="0" lvl="0" marL="0" marR="0" rtl="0" algn="l">
              <a:lnSpc>
                <a:spcPct val="100000"/>
              </a:lnSpc>
              <a:spcBef>
                <a:spcPts val="0"/>
              </a:spcBef>
              <a:spcAft>
                <a:spcPts val="0"/>
              </a:spcAft>
              <a:buClr>
                <a:schemeClr val="dk1"/>
              </a:buClr>
              <a:buSzPts val="1100"/>
              <a:buFont typeface="Arial"/>
              <a:buNone/>
            </a:pPr>
            <a:r>
              <a:t/>
            </a:r>
            <a:endParaRPr i="0" sz="1800" u="none" cap="none" strike="noStrike">
              <a:solidFill>
                <a:schemeClr val="dk2"/>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chemeClr val="dk2"/>
              </a:solidFill>
              <a:latin typeface="Poppins"/>
              <a:ea typeface="Poppins"/>
              <a:cs typeface="Poppins"/>
              <a:sym typeface="Poppi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6" name="Shape 86"/>
        <p:cNvGrpSpPr/>
        <p:nvPr/>
      </p:nvGrpSpPr>
      <p:grpSpPr>
        <a:xfrm>
          <a:off x="0" y="0"/>
          <a:ext cx="0" cy="0"/>
          <a:chOff x="0" y="0"/>
          <a:chExt cx="0" cy="0"/>
        </a:xfrm>
      </p:grpSpPr>
      <p:pic>
        <p:nvPicPr>
          <p:cNvPr id="87" name="Google Shape;87;g34d186058ee_0_67"/>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88" name="Google Shape;88;g34d186058ee_0_67"/>
          <p:cNvSpPr/>
          <p:nvPr/>
        </p:nvSpPr>
        <p:spPr>
          <a:xfrm>
            <a:off x="576950" y="1056550"/>
            <a:ext cx="8203500" cy="6735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1100"/>
              <a:buFont typeface="Arial"/>
              <a:buNone/>
            </a:pPr>
            <a:r>
              <a:rPr b="1" lang="en-MY" sz="2900">
                <a:latin typeface="Poppins"/>
                <a:ea typeface="Poppins"/>
                <a:cs typeface="Poppins"/>
                <a:sym typeface="Poppins"/>
              </a:rPr>
              <a:t>Reflection </a:t>
            </a:r>
            <a:r>
              <a:rPr b="1" lang="en-MY" sz="3700">
                <a:latin typeface="Poppins"/>
                <a:ea typeface="Poppins"/>
                <a:cs typeface="Poppins"/>
                <a:sym typeface="Poppins"/>
              </a:rPr>
              <a:t>💡</a:t>
            </a:r>
            <a:endParaRPr b="1" sz="37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b="1" sz="30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500"/>
              <a:buFont typeface="Arial"/>
              <a:buNone/>
            </a:pPr>
            <a:r>
              <a:t/>
            </a:r>
            <a:endParaRPr b="1" sz="3000">
              <a:latin typeface="Poppins"/>
              <a:ea typeface="Poppins"/>
              <a:cs typeface="Poppins"/>
              <a:sym typeface="Poppins"/>
            </a:endParaRPr>
          </a:p>
        </p:txBody>
      </p:sp>
      <p:sp>
        <p:nvSpPr>
          <p:cNvPr id="89" name="Google Shape;89;g34d186058ee_0_67"/>
          <p:cNvSpPr txBox="1"/>
          <p:nvPr/>
        </p:nvSpPr>
        <p:spPr>
          <a:xfrm>
            <a:off x="576950" y="1730050"/>
            <a:ext cx="4853100" cy="270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MY" sz="2200">
                <a:solidFill>
                  <a:schemeClr val="dk2"/>
                </a:solidFill>
                <a:latin typeface="Poppins"/>
                <a:ea typeface="Poppins"/>
                <a:cs typeface="Poppins"/>
                <a:sym typeface="Poppins"/>
              </a:rPr>
              <a:t>How have you been teaching your courses? PPT? Video? Audio? Anything different than the norm?</a:t>
            </a:r>
            <a:endParaRPr sz="2200">
              <a:solidFill>
                <a:schemeClr val="dk2"/>
              </a:solidFill>
              <a:latin typeface="Poppins"/>
              <a:ea typeface="Poppins"/>
              <a:cs typeface="Poppins"/>
              <a:sym typeface="Poppins"/>
            </a:endParaRPr>
          </a:p>
          <a:p>
            <a:pPr indent="0" lvl="0" marL="0" marR="0" rtl="0" algn="l">
              <a:lnSpc>
                <a:spcPct val="100000"/>
              </a:lnSpc>
              <a:spcBef>
                <a:spcPts val="0"/>
              </a:spcBef>
              <a:spcAft>
                <a:spcPts val="0"/>
              </a:spcAft>
              <a:buClr>
                <a:schemeClr val="dk1"/>
              </a:buClr>
              <a:buSzPts val="1100"/>
              <a:buFont typeface="Arial"/>
              <a:buNone/>
            </a:pPr>
            <a:r>
              <a:t/>
            </a:r>
            <a:endParaRPr i="0" sz="1800" u="none" cap="none" strike="noStrike">
              <a:solidFill>
                <a:schemeClr val="dk2"/>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chemeClr val="dk2"/>
              </a:solidFill>
              <a:latin typeface="Poppins"/>
              <a:ea typeface="Poppins"/>
              <a:cs typeface="Poppins"/>
              <a:sym typeface="Poppins"/>
            </a:endParaRPr>
          </a:p>
        </p:txBody>
      </p:sp>
      <p:pic>
        <p:nvPicPr>
          <p:cNvPr id="90" name="Google Shape;90;g34d186058ee_0_67"/>
          <p:cNvPicPr preferRelativeResize="0"/>
          <p:nvPr/>
        </p:nvPicPr>
        <p:blipFill>
          <a:blip r:embed="rId5">
            <a:alphaModFix/>
          </a:blip>
          <a:stretch>
            <a:fillRect/>
          </a:stretch>
        </p:blipFill>
        <p:spPr>
          <a:xfrm>
            <a:off x="5430050" y="1272725"/>
            <a:ext cx="3409150" cy="2962275"/>
          </a:xfrm>
          <a:prstGeom prst="rect">
            <a:avLst/>
          </a:prstGeom>
          <a:noFill/>
          <a:ln>
            <a:noFill/>
          </a:ln>
        </p:spPr>
      </p:pic>
      <p:sp>
        <p:nvSpPr>
          <p:cNvPr id="91" name="Google Shape;91;g34d186058ee_0_67"/>
          <p:cNvSpPr txBox="1"/>
          <p:nvPr/>
        </p:nvSpPr>
        <p:spPr>
          <a:xfrm>
            <a:off x="6071100" y="4233713"/>
            <a:ext cx="2454600" cy="453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MY" sz="1200" u="none" cap="none" strike="noStrike">
                <a:solidFill>
                  <a:srgbClr val="595959"/>
                </a:solidFill>
                <a:latin typeface="Poppins"/>
                <a:ea typeface="Poppins"/>
                <a:cs typeface="Poppins"/>
                <a:sym typeface="Poppins"/>
              </a:rPr>
              <a:t>Designed by </a:t>
            </a:r>
            <a:r>
              <a:rPr b="0" i="0" lang="en-MY" sz="1200" u="sng" cap="none" strike="noStrike">
                <a:solidFill>
                  <a:srgbClr val="0097A7"/>
                </a:solidFill>
                <a:latin typeface="Poppins"/>
                <a:ea typeface="Poppins"/>
                <a:cs typeface="Poppins"/>
                <a:sym typeface="Poppins"/>
                <a:hlinkClick r:id="rId6">
                  <a:extLst>
                    <a:ext uri="{A12FA001-AC4F-418D-AE19-62706E023703}">
                      <ahyp:hlinkClr val="tx"/>
                    </a:ext>
                  </a:extLst>
                </a:hlinkClick>
              </a:rPr>
              <a:t>Freepik</a:t>
            </a:r>
            <a:endParaRPr b="0" i="0" sz="1200" u="none" cap="none" strike="noStrike">
              <a:solidFill>
                <a:srgbClr val="595959"/>
              </a:solidFill>
              <a:latin typeface="Poppins"/>
              <a:ea typeface="Poppins"/>
              <a:cs typeface="Poppins"/>
              <a:sym typeface="Poppi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6" name="Shape 96"/>
        <p:cNvGrpSpPr/>
        <p:nvPr/>
      </p:nvGrpSpPr>
      <p:grpSpPr>
        <a:xfrm>
          <a:off x="0" y="0"/>
          <a:ext cx="0" cy="0"/>
          <a:chOff x="0" y="0"/>
          <a:chExt cx="0" cy="0"/>
        </a:xfrm>
      </p:grpSpPr>
      <p:pic>
        <p:nvPicPr>
          <p:cNvPr id="97" name="Google Shape;97;g34d186058ee_0_76"/>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98" name="Google Shape;98;g34d186058ee_0_76"/>
          <p:cNvSpPr txBox="1"/>
          <p:nvPr/>
        </p:nvSpPr>
        <p:spPr>
          <a:xfrm>
            <a:off x="576950" y="1349050"/>
            <a:ext cx="4821900" cy="27045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chemeClr val="dk2"/>
              </a:buClr>
              <a:buSzPts val="2000"/>
              <a:buFont typeface="Poppins"/>
              <a:buChar char="●"/>
            </a:pPr>
            <a:r>
              <a:rPr lang="en-MY" sz="2000">
                <a:solidFill>
                  <a:schemeClr val="dk2"/>
                </a:solidFill>
                <a:latin typeface="Poppins"/>
                <a:ea typeface="Poppins"/>
                <a:cs typeface="Poppins"/>
                <a:sym typeface="Poppins"/>
              </a:rPr>
              <a:t>Students are expecting online learning to be embedded with tools that come with features that support interactivity</a:t>
            </a:r>
            <a:endParaRPr sz="2000">
              <a:solidFill>
                <a:schemeClr val="dk2"/>
              </a:solidFill>
              <a:latin typeface="Poppins"/>
              <a:ea typeface="Poppins"/>
              <a:cs typeface="Poppins"/>
              <a:sym typeface="Poppins"/>
            </a:endParaRPr>
          </a:p>
          <a:p>
            <a:pPr indent="0" lvl="0" marL="457200" rtl="0" algn="l">
              <a:spcBef>
                <a:spcPts val="0"/>
              </a:spcBef>
              <a:spcAft>
                <a:spcPts val="0"/>
              </a:spcAft>
              <a:buNone/>
            </a:pPr>
            <a:r>
              <a:t/>
            </a:r>
            <a:endParaRPr sz="2000">
              <a:solidFill>
                <a:schemeClr val="dk2"/>
              </a:solidFill>
              <a:latin typeface="Poppins"/>
              <a:ea typeface="Poppins"/>
              <a:cs typeface="Poppins"/>
              <a:sym typeface="Poppins"/>
            </a:endParaRPr>
          </a:p>
          <a:p>
            <a:pPr indent="-355600" lvl="0" marL="457200" rtl="0" algn="l">
              <a:spcBef>
                <a:spcPts val="0"/>
              </a:spcBef>
              <a:spcAft>
                <a:spcPts val="0"/>
              </a:spcAft>
              <a:buClr>
                <a:schemeClr val="dk2"/>
              </a:buClr>
              <a:buSzPts val="2000"/>
              <a:buFont typeface="Poppins"/>
              <a:buChar char="●"/>
            </a:pPr>
            <a:r>
              <a:rPr lang="en-MY" sz="2000">
                <a:solidFill>
                  <a:schemeClr val="dk2"/>
                </a:solidFill>
                <a:latin typeface="Poppins"/>
                <a:ea typeface="Poppins"/>
                <a:cs typeface="Poppins"/>
                <a:sym typeface="Poppins"/>
              </a:rPr>
              <a:t>And luckily, implementing an interactive online learning program has become much more manageable than it was previously</a:t>
            </a:r>
            <a:endParaRPr sz="2000">
              <a:solidFill>
                <a:schemeClr val="dk2"/>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sz="2000">
              <a:solidFill>
                <a:schemeClr val="dk2"/>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sz="2000">
              <a:solidFill>
                <a:schemeClr val="dk2"/>
              </a:solidFill>
              <a:latin typeface="Poppins"/>
              <a:ea typeface="Poppins"/>
              <a:cs typeface="Poppins"/>
              <a:sym typeface="Poppins"/>
            </a:endParaRPr>
          </a:p>
          <a:p>
            <a:pPr indent="0" lvl="0" marL="0" marR="0" rtl="0" algn="l">
              <a:lnSpc>
                <a:spcPct val="100000"/>
              </a:lnSpc>
              <a:spcBef>
                <a:spcPts val="0"/>
              </a:spcBef>
              <a:spcAft>
                <a:spcPts val="0"/>
              </a:spcAft>
              <a:buClr>
                <a:schemeClr val="dk1"/>
              </a:buClr>
              <a:buSzPts val="1100"/>
              <a:buFont typeface="Arial"/>
              <a:buNone/>
            </a:pPr>
            <a:r>
              <a:t/>
            </a:r>
            <a:endParaRPr i="0" sz="1800" u="none" cap="none" strike="noStrike">
              <a:solidFill>
                <a:schemeClr val="dk2"/>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chemeClr val="dk2"/>
              </a:solidFill>
              <a:latin typeface="Poppins"/>
              <a:ea typeface="Poppins"/>
              <a:cs typeface="Poppins"/>
              <a:sym typeface="Poppins"/>
            </a:endParaRPr>
          </a:p>
        </p:txBody>
      </p:sp>
      <p:pic>
        <p:nvPicPr>
          <p:cNvPr id="99" name="Google Shape;99;g34d186058ee_0_76"/>
          <p:cNvPicPr preferRelativeResize="0"/>
          <p:nvPr/>
        </p:nvPicPr>
        <p:blipFill>
          <a:blip r:embed="rId5">
            <a:alphaModFix/>
          </a:blip>
          <a:stretch>
            <a:fillRect/>
          </a:stretch>
        </p:blipFill>
        <p:spPr>
          <a:xfrm>
            <a:off x="5520000" y="1246750"/>
            <a:ext cx="3440349" cy="34403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4" name="Shape 104"/>
        <p:cNvGrpSpPr/>
        <p:nvPr/>
      </p:nvGrpSpPr>
      <p:grpSpPr>
        <a:xfrm>
          <a:off x="0" y="0"/>
          <a:ext cx="0" cy="0"/>
          <a:chOff x="0" y="0"/>
          <a:chExt cx="0" cy="0"/>
        </a:xfrm>
      </p:grpSpPr>
      <p:pic>
        <p:nvPicPr>
          <p:cNvPr id="105" name="Google Shape;105;g34d186058ee_0_87"/>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06" name="Google Shape;106;g34d186058ee_0_87"/>
          <p:cNvSpPr/>
          <p:nvPr/>
        </p:nvSpPr>
        <p:spPr>
          <a:xfrm>
            <a:off x="576950" y="1056550"/>
            <a:ext cx="8203500" cy="6735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1100"/>
              <a:buFont typeface="Arial"/>
              <a:buNone/>
            </a:pPr>
            <a:r>
              <a:rPr b="1" lang="en-MY" sz="2900">
                <a:latin typeface="Poppins"/>
                <a:ea typeface="Poppins"/>
                <a:cs typeface="Poppins"/>
                <a:sym typeface="Poppins"/>
              </a:rPr>
              <a:t>What is Interactive Learning actually?</a:t>
            </a:r>
            <a:endParaRPr b="1" sz="29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b="1" sz="29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b="1" sz="29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b="1" sz="30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500"/>
              <a:buFont typeface="Arial"/>
              <a:buNone/>
            </a:pPr>
            <a:r>
              <a:t/>
            </a:r>
            <a:endParaRPr b="1" sz="3000">
              <a:latin typeface="Poppins"/>
              <a:ea typeface="Poppins"/>
              <a:cs typeface="Poppins"/>
              <a:sym typeface="Poppins"/>
            </a:endParaRPr>
          </a:p>
        </p:txBody>
      </p:sp>
      <p:sp>
        <p:nvSpPr>
          <p:cNvPr id="107" name="Google Shape;107;g34d186058ee_0_87"/>
          <p:cNvSpPr txBox="1"/>
          <p:nvPr/>
        </p:nvSpPr>
        <p:spPr>
          <a:xfrm>
            <a:off x="576950" y="1653850"/>
            <a:ext cx="7895100" cy="27045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2"/>
              </a:buClr>
              <a:buSzPts val="1800"/>
              <a:buFont typeface="Poppins"/>
              <a:buChar char="●"/>
            </a:pPr>
            <a:r>
              <a:rPr lang="en-MY" sz="1800">
                <a:solidFill>
                  <a:schemeClr val="dk2"/>
                </a:solidFill>
                <a:latin typeface="Poppins"/>
                <a:ea typeface="Poppins"/>
                <a:cs typeface="Poppins"/>
                <a:sym typeface="Poppins"/>
              </a:rPr>
              <a:t>Interactive learning can be described simply as “participative” learning. In interactive learning, learners are active participants in their own learning process.</a:t>
            </a:r>
            <a:endParaRPr sz="1800">
              <a:solidFill>
                <a:schemeClr val="dk2"/>
              </a:solidFill>
              <a:latin typeface="Poppins"/>
              <a:ea typeface="Poppins"/>
              <a:cs typeface="Poppins"/>
              <a:sym typeface="Poppins"/>
            </a:endParaRPr>
          </a:p>
          <a:p>
            <a:pPr indent="0" lvl="0" marL="457200" rtl="0" algn="l">
              <a:spcBef>
                <a:spcPts val="0"/>
              </a:spcBef>
              <a:spcAft>
                <a:spcPts val="0"/>
              </a:spcAft>
              <a:buNone/>
            </a:pPr>
            <a:r>
              <a:t/>
            </a:r>
            <a:endParaRPr sz="1800">
              <a:solidFill>
                <a:schemeClr val="dk2"/>
              </a:solidFill>
              <a:latin typeface="Poppins"/>
              <a:ea typeface="Poppins"/>
              <a:cs typeface="Poppins"/>
              <a:sym typeface="Poppins"/>
            </a:endParaRPr>
          </a:p>
          <a:p>
            <a:pPr indent="-342900" lvl="0" marL="457200" rtl="0" algn="l">
              <a:spcBef>
                <a:spcPts val="0"/>
              </a:spcBef>
              <a:spcAft>
                <a:spcPts val="0"/>
              </a:spcAft>
              <a:buClr>
                <a:schemeClr val="dk2"/>
              </a:buClr>
              <a:buSzPts val="1800"/>
              <a:buFont typeface="Poppins"/>
              <a:buChar char="●"/>
            </a:pPr>
            <a:r>
              <a:rPr lang="en-MY" sz="1800">
                <a:solidFill>
                  <a:schemeClr val="dk2"/>
                </a:solidFill>
                <a:latin typeface="Poppins"/>
                <a:ea typeface="Poppins"/>
                <a:cs typeface="Poppins"/>
                <a:sym typeface="Poppins"/>
              </a:rPr>
              <a:t>Turning pages, clicking “next,” and sitting back to watch a video are not considered interactive e-Learning activities. Because interactive learning involves real-life decision-making, problem-solving, and learner intent.</a:t>
            </a:r>
            <a:endParaRPr sz="1800">
              <a:solidFill>
                <a:schemeClr val="dk2"/>
              </a:solidFill>
              <a:latin typeface="Poppins"/>
              <a:ea typeface="Poppins"/>
              <a:cs typeface="Poppins"/>
              <a:sym typeface="Poppins"/>
            </a:endParaRPr>
          </a:p>
          <a:p>
            <a:pPr indent="0" lvl="0" marL="457200" rtl="0" algn="l">
              <a:spcBef>
                <a:spcPts val="0"/>
              </a:spcBef>
              <a:spcAft>
                <a:spcPts val="0"/>
              </a:spcAft>
              <a:buNone/>
            </a:pPr>
            <a:r>
              <a:t/>
            </a:r>
            <a:endParaRPr sz="1800">
              <a:solidFill>
                <a:schemeClr val="dk2"/>
              </a:solidFill>
              <a:latin typeface="Poppins"/>
              <a:ea typeface="Poppins"/>
              <a:cs typeface="Poppins"/>
              <a:sym typeface="Poppins"/>
            </a:endParaRPr>
          </a:p>
          <a:p>
            <a:pPr indent="-342900" lvl="0" marL="457200" rtl="0" algn="l">
              <a:spcBef>
                <a:spcPts val="0"/>
              </a:spcBef>
              <a:spcAft>
                <a:spcPts val="0"/>
              </a:spcAft>
              <a:buClr>
                <a:schemeClr val="dk2"/>
              </a:buClr>
              <a:buSzPts val="1800"/>
              <a:buFont typeface="Poppins"/>
              <a:buChar char="●"/>
            </a:pPr>
            <a:r>
              <a:rPr lang="en-MY" sz="1800">
                <a:solidFill>
                  <a:schemeClr val="dk2"/>
                </a:solidFill>
                <a:latin typeface="Poppins"/>
                <a:ea typeface="Poppins"/>
                <a:cs typeface="Poppins"/>
                <a:sym typeface="Poppins"/>
              </a:rPr>
              <a:t>This kind of learning supports learners in gaining new knowledge and information and sharpening critical and creative thinking skills.</a:t>
            </a:r>
            <a:endParaRPr i="0" sz="1600" u="none" cap="none" strike="noStrike">
              <a:solidFill>
                <a:schemeClr val="dk2"/>
              </a:solidFill>
              <a:latin typeface="Poppins"/>
              <a:ea typeface="Poppins"/>
              <a:cs typeface="Poppins"/>
              <a:sym typeface="Poppi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2" name="Shape 112"/>
        <p:cNvGrpSpPr/>
        <p:nvPr/>
      </p:nvGrpSpPr>
      <p:grpSpPr>
        <a:xfrm>
          <a:off x="0" y="0"/>
          <a:ext cx="0" cy="0"/>
          <a:chOff x="0" y="0"/>
          <a:chExt cx="0" cy="0"/>
        </a:xfrm>
      </p:grpSpPr>
      <p:pic>
        <p:nvPicPr>
          <p:cNvPr id="113" name="Google Shape;113;g34d186058ee_0_96"/>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14" name="Google Shape;114;g34d186058ee_0_96"/>
          <p:cNvSpPr/>
          <p:nvPr/>
        </p:nvSpPr>
        <p:spPr>
          <a:xfrm>
            <a:off x="576950" y="1056550"/>
            <a:ext cx="8203500" cy="6735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1100"/>
              <a:buFont typeface="Arial"/>
              <a:buNone/>
            </a:pPr>
            <a:r>
              <a:rPr b="1" lang="en-MY" sz="2300">
                <a:latin typeface="Poppins"/>
                <a:ea typeface="Poppins"/>
                <a:cs typeface="Poppins"/>
                <a:sym typeface="Poppins"/>
              </a:rPr>
              <a:t>Online interactive learning is defined by the inclusion of interactive elements</a:t>
            </a:r>
            <a:endParaRPr b="1" sz="23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b="1" sz="29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b="1" sz="29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b="1" sz="29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b="1" sz="29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b="1" sz="30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500"/>
              <a:buFont typeface="Arial"/>
              <a:buNone/>
            </a:pPr>
            <a:r>
              <a:t/>
            </a:r>
            <a:endParaRPr b="1" sz="3000">
              <a:latin typeface="Poppins"/>
              <a:ea typeface="Poppins"/>
              <a:cs typeface="Poppins"/>
              <a:sym typeface="Poppins"/>
            </a:endParaRPr>
          </a:p>
        </p:txBody>
      </p:sp>
      <p:sp>
        <p:nvSpPr>
          <p:cNvPr id="115" name="Google Shape;115;g34d186058ee_0_96"/>
          <p:cNvSpPr txBox="1"/>
          <p:nvPr/>
        </p:nvSpPr>
        <p:spPr>
          <a:xfrm>
            <a:off x="624450" y="1857075"/>
            <a:ext cx="7895100" cy="2704500"/>
          </a:xfrm>
          <a:prstGeom prst="rect">
            <a:avLst/>
          </a:prstGeom>
          <a:noFill/>
          <a:ln>
            <a:noFill/>
          </a:ln>
        </p:spPr>
        <p:txBody>
          <a:bodyPr anchorCtr="0" anchor="t" bIns="91425" lIns="91425" spcFirstLastPara="1" rIns="91425" wrap="square" tIns="91425">
            <a:noAutofit/>
          </a:bodyPr>
          <a:lstStyle/>
          <a:p>
            <a:pPr indent="-349250" lvl="0" marL="457200" rtl="0" algn="l">
              <a:spcBef>
                <a:spcPts val="0"/>
              </a:spcBef>
              <a:spcAft>
                <a:spcPts val="0"/>
              </a:spcAft>
              <a:buClr>
                <a:schemeClr val="dk2"/>
              </a:buClr>
              <a:buSzPts val="1900"/>
              <a:buChar char="●"/>
            </a:pPr>
            <a:r>
              <a:rPr b="1" lang="en-MY" sz="1700">
                <a:solidFill>
                  <a:schemeClr val="dk2"/>
                </a:solidFill>
                <a:latin typeface="Poppins"/>
                <a:ea typeface="Poppins"/>
                <a:cs typeface="Poppins"/>
                <a:sym typeface="Poppins"/>
              </a:rPr>
              <a:t>Basic courses </a:t>
            </a:r>
            <a:r>
              <a:rPr lang="en-MY" sz="1700">
                <a:solidFill>
                  <a:schemeClr val="dk2"/>
                </a:solidFill>
                <a:latin typeface="Poppins"/>
                <a:ea typeface="Poppins"/>
                <a:cs typeface="Poppins"/>
                <a:sym typeface="Poppins"/>
              </a:rPr>
              <a:t>have no interactive elements; learners just read text, watch videos, or listen to audio.</a:t>
            </a:r>
            <a:endParaRPr sz="1700">
              <a:solidFill>
                <a:schemeClr val="dk2"/>
              </a:solidFill>
              <a:latin typeface="Poppins"/>
              <a:ea typeface="Poppins"/>
              <a:cs typeface="Poppins"/>
              <a:sym typeface="Poppins"/>
            </a:endParaRPr>
          </a:p>
          <a:p>
            <a:pPr indent="-336550" lvl="0" marL="457200" rtl="0" algn="l">
              <a:spcBef>
                <a:spcPts val="1000"/>
              </a:spcBef>
              <a:spcAft>
                <a:spcPts val="0"/>
              </a:spcAft>
              <a:buClr>
                <a:schemeClr val="dk2"/>
              </a:buClr>
              <a:buSzPts val="1700"/>
              <a:buChar char="●"/>
            </a:pPr>
            <a:r>
              <a:rPr b="1" lang="en-MY" sz="1700">
                <a:solidFill>
                  <a:schemeClr val="dk2"/>
                </a:solidFill>
                <a:latin typeface="Poppins"/>
                <a:ea typeface="Poppins"/>
                <a:cs typeface="Poppins"/>
                <a:sym typeface="Poppins"/>
              </a:rPr>
              <a:t>Simple interactive courses</a:t>
            </a:r>
            <a:r>
              <a:rPr lang="en-MY" sz="1700">
                <a:solidFill>
                  <a:schemeClr val="dk2"/>
                </a:solidFill>
                <a:latin typeface="Poppins"/>
                <a:ea typeface="Poppins"/>
                <a:cs typeface="Poppins"/>
                <a:sym typeface="Poppins"/>
              </a:rPr>
              <a:t> include basic actions like clicking buttons  and drag-and-drop activities</a:t>
            </a:r>
            <a:endParaRPr sz="1700">
              <a:solidFill>
                <a:schemeClr val="dk2"/>
              </a:solidFill>
              <a:latin typeface="Poppins"/>
              <a:ea typeface="Poppins"/>
              <a:cs typeface="Poppins"/>
              <a:sym typeface="Poppins"/>
            </a:endParaRPr>
          </a:p>
          <a:p>
            <a:pPr indent="-336550" lvl="0" marL="457200" rtl="0" algn="l">
              <a:spcBef>
                <a:spcPts val="1000"/>
              </a:spcBef>
              <a:spcAft>
                <a:spcPts val="0"/>
              </a:spcAft>
              <a:buClr>
                <a:schemeClr val="dk2"/>
              </a:buClr>
              <a:buSzPts val="1700"/>
              <a:buChar char="●"/>
            </a:pPr>
            <a:r>
              <a:rPr b="1" lang="en-MY" sz="1700">
                <a:solidFill>
                  <a:schemeClr val="dk2"/>
                </a:solidFill>
                <a:latin typeface="Poppins"/>
                <a:ea typeface="Poppins"/>
                <a:cs typeface="Poppins"/>
                <a:sym typeface="Poppins"/>
              </a:rPr>
              <a:t>Intermediate courses</a:t>
            </a:r>
            <a:r>
              <a:rPr lang="en-MY" sz="1700">
                <a:solidFill>
                  <a:schemeClr val="dk2"/>
                </a:solidFill>
                <a:latin typeface="Poppins"/>
                <a:ea typeface="Poppins"/>
                <a:cs typeface="Poppins"/>
                <a:sym typeface="Poppins"/>
              </a:rPr>
              <a:t> involve more advanced interactions such as: animations and customised audio, interactive live images, branching scenarios and digital storytelling</a:t>
            </a:r>
            <a:endParaRPr sz="1700">
              <a:solidFill>
                <a:schemeClr val="dk2"/>
              </a:solidFill>
              <a:latin typeface="Poppins"/>
              <a:ea typeface="Poppins"/>
              <a:cs typeface="Poppins"/>
              <a:sym typeface="Poppins"/>
            </a:endParaRPr>
          </a:p>
          <a:p>
            <a:pPr indent="-336550" lvl="0" marL="457200" rtl="0" algn="l">
              <a:spcBef>
                <a:spcPts val="1000"/>
              </a:spcBef>
              <a:spcAft>
                <a:spcPts val="1000"/>
              </a:spcAft>
              <a:buClr>
                <a:schemeClr val="dk2"/>
              </a:buClr>
              <a:buSzPts val="1700"/>
              <a:buChar char="●"/>
            </a:pPr>
            <a:r>
              <a:rPr b="1" lang="en-MY" sz="1700">
                <a:solidFill>
                  <a:schemeClr val="dk2"/>
                </a:solidFill>
                <a:latin typeface="Poppins"/>
                <a:ea typeface="Poppins"/>
                <a:cs typeface="Poppins"/>
                <a:sym typeface="Poppins"/>
              </a:rPr>
              <a:t>Highly interactive (immersive) courses</a:t>
            </a:r>
            <a:r>
              <a:rPr lang="en-MY" sz="1700">
                <a:solidFill>
                  <a:schemeClr val="dk2"/>
                </a:solidFill>
                <a:latin typeface="Poppins"/>
                <a:ea typeface="Poppins"/>
                <a:cs typeface="Poppins"/>
                <a:sym typeface="Poppins"/>
              </a:rPr>
              <a:t> give learners full control of the environment, similar to open-world, interactive games.</a:t>
            </a:r>
            <a:endParaRPr sz="1700">
              <a:solidFill>
                <a:schemeClr val="dk2"/>
              </a:solidFill>
              <a:latin typeface="Poppins"/>
              <a:ea typeface="Poppins"/>
              <a:cs typeface="Poppins"/>
              <a:sym typeface="Poppi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0" name="Shape 120"/>
        <p:cNvGrpSpPr/>
        <p:nvPr/>
      </p:nvGrpSpPr>
      <p:grpSpPr>
        <a:xfrm>
          <a:off x="0" y="0"/>
          <a:ext cx="0" cy="0"/>
          <a:chOff x="0" y="0"/>
          <a:chExt cx="0" cy="0"/>
        </a:xfrm>
      </p:grpSpPr>
      <p:pic>
        <p:nvPicPr>
          <p:cNvPr id="121" name="Google Shape;121;g34d186058ee_0_110"/>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22" name="Google Shape;122;g34d186058ee_0_110"/>
          <p:cNvSpPr/>
          <p:nvPr/>
        </p:nvSpPr>
        <p:spPr>
          <a:xfrm>
            <a:off x="500750" y="1208950"/>
            <a:ext cx="8203500" cy="25653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1100"/>
              <a:buFont typeface="Arial"/>
              <a:buNone/>
            </a:pPr>
            <a:r>
              <a:rPr lang="en-MY" sz="2300">
                <a:latin typeface="Poppins"/>
                <a:ea typeface="Poppins"/>
                <a:cs typeface="Poppins"/>
                <a:sym typeface="Poppins"/>
              </a:rPr>
              <a:t>Interactive eLearning programs can also have a mix of all these different elements. </a:t>
            </a:r>
            <a:endParaRPr sz="23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sz="23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MY" sz="2300">
                <a:latin typeface="Poppins"/>
                <a:ea typeface="Poppins"/>
                <a:cs typeface="Poppins"/>
                <a:sym typeface="Poppins"/>
              </a:rPr>
              <a:t>While fully immersive courses require a bit more technical know-how, </a:t>
            </a:r>
            <a:r>
              <a:rPr b="1" lang="en-MY" sz="2300">
                <a:solidFill>
                  <a:srgbClr val="D00002"/>
                </a:solidFill>
                <a:latin typeface="Poppins"/>
                <a:ea typeface="Poppins"/>
                <a:cs typeface="Poppins"/>
                <a:sym typeface="Poppins"/>
              </a:rPr>
              <a:t>you can start small and add some basic elements of interactivity to a course.</a:t>
            </a:r>
            <a:endParaRPr b="1" sz="2300">
              <a:solidFill>
                <a:srgbClr val="D00002"/>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b="1" sz="23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b="1" sz="23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b="1" sz="29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b="1" sz="29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b="1" sz="29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b="1" sz="2900">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t/>
            </a:r>
            <a:endParaRPr b="1" sz="3000">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500"/>
              <a:buFont typeface="Arial"/>
              <a:buNone/>
            </a:pPr>
            <a:r>
              <a:t/>
            </a:r>
            <a:endParaRPr b="1" sz="3000">
              <a:latin typeface="Poppins"/>
              <a:ea typeface="Poppins"/>
              <a:cs typeface="Poppins"/>
              <a:sym typeface="Poppi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7" name="Shape 127"/>
        <p:cNvGrpSpPr/>
        <p:nvPr/>
      </p:nvGrpSpPr>
      <p:grpSpPr>
        <a:xfrm>
          <a:off x="0" y="0"/>
          <a:ext cx="0" cy="0"/>
          <a:chOff x="0" y="0"/>
          <a:chExt cx="0" cy="0"/>
        </a:xfrm>
      </p:grpSpPr>
      <p:pic>
        <p:nvPicPr>
          <p:cNvPr id="128" name="Google Shape;128;g34ba173c4b2_3_67"/>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29" name="Google Shape;129;g34ba173c4b2_3_67"/>
          <p:cNvSpPr/>
          <p:nvPr/>
        </p:nvSpPr>
        <p:spPr>
          <a:xfrm>
            <a:off x="470250" y="1447375"/>
            <a:ext cx="8203500" cy="1421400"/>
          </a:xfrm>
          <a:prstGeom prst="rect">
            <a:avLst/>
          </a:prstGeom>
          <a:noFill/>
          <a:ln>
            <a:noFill/>
          </a:ln>
        </p:spPr>
        <p:txBody>
          <a:bodyPr anchorCtr="0" anchor="t" bIns="34275" lIns="68575" spcFirstLastPara="1" rIns="68575" wrap="square" tIns="34275">
            <a:noAutofit/>
          </a:bodyPr>
          <a:lstStyle/>
          <a:p>
            <a:pPr indent="0" lvl="0" marL="0" rtl="0" algn="ctr">
              <a:spcBef>
                <a:spcPts val="0"/>
              </a:spcBef>
              <a:spcAft>
                <a:spcPts val="0"/>
              </a:spcAft>
              <a:buClr>
                <a:schemeClr val="dk1"/>
              </a:buClr>
              <a:buSzPts val="1100"/>
              <a:buFont typeface="Arial"/>
              <a:buNone/>
            </a:pPr>
            <a:r>
              <a:rPr b="1" lang="en-MY" sz="3600">
                <a:latin typeface="Poppins"/>
                <a:ea typeface="Poppins"/>
                <a:cs typeface="Poppins"/>
                <a:sym typeface="Poppins"/>
              </a:rPr>
              <a:t>Engagement </a:t>
            </a:r>
            <a:endParaRPr b="1" sz="3600">
              <a:latin typeface="Poppins"/>
              <a:ea typeface="Poppins"/>
              <a:cs typeface="Poppins"/>
              <a:sym typeface="Poppins"/>
            </a:endParaRPr>
          </a:p>
          <a:p>
            <a:pPr indent="0" lvl="0" marL="0" rtl="0" algn="ctr">
              <a:spcBef>
                <a:spcPts val="0"/>
              </a:spcBef>
              <a:spcAft>
                <a:spcPts val="0"/>
              </a:spcAft>
              <a:buClr>
                <a:schemeClr val="dk1"/>
              </a:buClr>
              <a:buSzPts val="1100"/>
              <a:buFont typeface="Arial"/>
              <a:buNone/>
            </a:pPr>
            <a:r>
              <a:rPr lang="en-MY" sz="3600">
                <a:latin typeface="Poppins"/>
                <a:ea typeface="Poppins"/>
                <a:cs typeface="Poppins"/>
                <a:sym typeface="Poppins"/>
              </a:rPr>
              <a:t>What is it and how does it lead to successful online Learning?</a:t>
            </a:r>
            <a:endParaRPr sz="3600">
              <a:latin typeface="Poppins"/>
              <a:ea typeface="Poppins"/>
              <a:cs typeface="Poppins"/>
              <a:sym typeface="Poppins"/>
            </a:endParaRPr>
          </a:p>
          <a:p>
            <a:pPr indent="0" lvl="0" marL="0" rtl="0" algn="ctr">
              <a:spcBef>
                <a:spcPts val="0"/>
              </a:spcBef>
              <a:spcAft>
                <a:spcPts val="0"/>
              </a:spcAft>
              <a:buClr>
                <a:schemeClr val="dk1"/>
              </a:buClr>
              <a:buSzPts val="1100"/>
              <a:buFont typeface="Arial"/>
              <a:buNone/>
            </a:pPr>
            <a:r>
              <a:t/>
            </a:r>
            <a:endParaRPr b="1" sz="3600">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1500"/>
              <a:buFont typeface="Arial"/>
              <a:buNone/>
            </a:pPr>
            <a:r>
              <a:t/>
            </a:r>
            <a:endParaRPr b="1" sz="3600">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