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CEB1D1B-F983-1462-16DB-7868BC30E8F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F0E19F-1368-A7C9-0605-95BDB8D8CEBF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3288EE-0458-4691-8946-6024DCF3F736}" type="datetimeFigureOut">
              <a:rPr lang="en-MY" smtClean="0"/>
              <a:t>1/7/2024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C80AC1-C26F-7D0F-46B6-5724B599F5E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C54CF2-06E9-F993-4F5D-B6149A5DCC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75D520-3099-45AB-9923-1524B924FC8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409750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E595C-F298-43A5-8945-9742032658D9}" type="datetimeFigureOut">
              <a:rPr lang="en-MY" smtClean="0"/>
              <a:t>1/7/2024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C83DA-86AF-4E25-B1F3-F03C70FE6C9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342566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2C648-3476-AB5D-9B81-12F6E8222C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CA88A5-2A94-3DED-2FF2-1ACC94C49C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C46C00-0EF3-BAA3-0D2F-0C341D1F3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C3BB-FEBE-4634-A0FB-848EFC28C2D4}" type="datetimeFigureOut">
              <a:rPr lang="en-MY" smtClean="0"/>
              <a:t>1/7/2024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BEFC5B-CE29-8AAA-A13F-3EDAC10E4D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D8DA2-419E-6A34-8CE8-1B40C5532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9E0F-1DB2-4C4E-9CB7-6C4430ACB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52309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B38C-DDD0-CE14-D928-494437B1C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09B5CD-F338-132A-2507-CFFDB19CF8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01A951-0DF9-C101-349C-BF69483465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C3BB-FEBE-4634-A0FB-848EFC28C2D4}" type="datetimeFigureOut">
              <a:rPr lang="en-MY" smtClean="0"/>
              <a:t>1/7/2024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3749AD-DAEA-8D6F-F6B1-AA3848D4A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9C4D2D-CE2E-098F-125B-7617284C2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9E0F-1DB2-4C4E-9CB7-6C4430ACB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5436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0D8C58-BDC0-B76E-A6E3-75868B2A3B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6211C6-6396-3BF2-F21A-2B19654DF4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B59ED3-C4E6-1404-88E5-341AD2D6F3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C3BB-FEBE-4634-A0FB-848EFC28C2D4}" type="datetimeFigureOut">
              <a:rPr lang="en-MY" smtClean="0"/>
              <a:t>1/7/2024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10EF94-BCC6-C887-3DCE-3E7700246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A10354-9D6A-D152-ABB2-7C9170FE3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9E0F-1DB2-4C4E-9CB7-6C4430ACB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5168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22030-F3B6-7CA7-D616-F0673ADFC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80E8E-5087-D966-128C-724E8D591D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F0A3F5-18EA-0B01-74A4-3883EA801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C3BB-FEBE-4634-A0FB-848EFC28C2D4}" type="datetimeFigureOut">
              <a:rPr lang="en-MY" smtClean="0"/>
              <a:t>1/7/2024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DE527F-2A88-8330-0129-F39058A26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0F5DF-1FB4-0356-D492-23D9FD3579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9E0F-1DB2-4C4E-9CB7-6C4430ACB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95844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91AF0-5F77-3323-B6A2-531976D93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4CD6BB-C66C-83D1-8442-227FF688E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578EC-27FB-5612-A374-DE75B732E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C3BB-FEBE-4634-A0FB-848EFC28C2D4}" type="datetimeFigureOut">
              <a:rPr lang="en-MY" smtClean="0"/>
              <a:t>1/7/2024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BF71B-F5B3-CC55-D2F4-1200908E1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E4D61B-84EE-3F3C-27D8-F7599540E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9E0F-1DB2-4C4E-9CB7-6C4430ACB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67249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25E54-6525-F25E-A73F-054F3DD74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344C0B-726D-D1D0-A761-4EB8729EC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172786-06D2-E985-7F9E-5A8424ED7E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965030-8C9C-35E4-019F-C066164DB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C3BB-FEBE-4634-A0FB-848EFC28C2D4}" type="datetimeFigureOut">
              <a:rPr lang="en-MY" smtClean="0"/>
              <a:t>1/7/2024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93B99C-4BAE-9268-B171-5FA416063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DA7770-18D9-AC90-17BC-1ADAFADD7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9E0F-1DB2-4C4E-9CB7-6C4430ACB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22740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631FAA-CAC6-9A32-24AC-E74D9A494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396244-8443-B4E1-5611-716D19E428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13F2DD-EC21-25AF-62A8-4668B9B1B3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FF01B3-1FF7-B824-6CB5-7CBB2CBA99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C669A14-399D-7895-B41A-EBB043992B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D15A4-9DB3-7F81-F2DE-07C92BD820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C3BB-FEBE-4634-A0FB-848EFC28C2D4}" type="datetimeFigureOut">
              <a:rPr lang="en-MY" smtClean="0"/>
              <a:t>1/7/2024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8E5B5B-E1C0-40EB-1F70-F1901BFDE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21C344-778F-7014-D7D1-3B8F133B94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9E0F-1DB2-4C4E-9CB7-6C4430ACB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39210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08DA3-3F33-44F9-2AB9-2953D1002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1F3CA4-6494-A34A-6B1C-56789BD9A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C3BB-FEBE-4634-A0FB-848EFC28C2D4}" type="datetimeFigureOut">
              <a:rPr lang="en-MY" smtClean="0"/>
              <a:t>1/7/2024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3DA521-F88B-C0B5-FFD7-7D6BCA7566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941A59-F99E-380D-C899-E5934069E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9E0F-1DB2-4C4E-9CB7-6C4430ACB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20580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EF28E46-A44F-A879-D051-0C5A80C4A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C3BB-FEBE-4634-A0FB-848EFC28C2D4}" type="datetimeFigureOut">
              <a:rPr lang="en-MY" smtClean="0"/>
              <a:t>1/7/2024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39AF11-B568-A385-5799-0C03D7637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95EF6F-AE3E-FDE2-248E-6B8A82035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9E0F-1DB2-4C4E-9CB7-6C4430ACB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50135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5E61A5-5529-83DA-E913-6507BD732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B033D3-8E49-7281-7966-5E70479851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042F8C-4DED-3D23-6B2E-4EA5CAB1CE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E64F43-E472-E1D3-3507-D68DA001E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C3BB-FEBE-4634-A0FB-848EFC28C2D4}" type="datetimeFigureOut">
              <a:rPr lang="en-MY" smtClean="0"/>
              <a:t>1/7/2024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7A55A1-0D68-9592-9C7B-BC762EADF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C4C9D1-FB76-9EE8-29F1-C4CA0E03A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9E0F-1DB2-4C4E-9CB7-6C4430ACB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111195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6DE06-E28F-CA66-6AD7-1529C5AA3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39B8-7DAB-94D5-A35F-3AE9F4ED75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A27479-5C50-406A-8DC1-7A1E0393E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DEBF95-349D-FB8D-C423-9ED6897CA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7C3BB-FEBE-4634-A0FB-848EFC28C2D4}" type="datetimeFigureOut">
              <a:rPr lang="en-MY" smtClean="0"/>
              <a:t>1/7/2024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DAB20F-B7C4-FA2F-9060-11DA3EEE1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CBD451-A55A-9226-242E-183C08F2E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9E0F-1DB2-4C4E-9CB7-6C4430ACB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58315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4F6AFE7-531E-479F-4AA3-ADF5DAA80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5571AD-462E-93E2-39BB-9C0733D7B2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F6509-94FC-996C-21E4-18A37F9583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7C3BB-FEBE-4634-A0FB-848EFC28C2D4}" type="datetimeFigureOut">
              <a:rPr lang="en-MY" smtClean="0"/>
              <a:t>1/7/2024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F4A910-2031-7647-C26F-A036693D41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1A8D4-434C-B18B-DFDF-90A41AE48F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879E0F-1DB2-4C4E-9CB7-6C4430ACB318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2881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AEF7515-F7AD-B356-D110-0A7A94F139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83" y="159701"/>
            <a:ext cx="1367745" cy="9672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750B916-1645-9FEF-C8D7-ADFC40F70D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904" y="282787"/>
            <a:ext cx="1530581" cy="67515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0D6EB63-D887-1EA1-50D3-08BD8780708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D1AB9049-A016-ABB7-AB92-432ABF72A245}"/>
              </a:ext>
            </a:extLst>
          </p:cNvPr>
          <p:cNvSpPr txBox="1">
            <a:spLocks/>
          </p:cNvSpPr>
          <p:nvPr/>
        </p:nvSpPr>
        <p:spPr>
          <a:xfrm>
            <a:off x="1828800" y="1139930"/>
            <a:ext cx="7772400" cy="4788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altLang="zh-HK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International </a:t>
            </a:r>
            <a:r>
              <a:rPr lang="en-US" altLang="zh-HK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</a:t>
            </a:r>
            <a:r>
              <a:rPr lang="en-US" altLang="zh-HK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Business Conference 2024</a:t>
            </a:r>
            <a:endParaRPr lang="en-MY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4C07568A-BAA0-A516-CBAE-D5924C97F1D9}"/>
              </a:ext>
            </a:extLst>
          </p:cNvPr>
          <p:cNvSpPr txBox="1">
            <a:spLocks/>
          </p:cNvSpPr>
          <p:nvPr/>
        </p:nvSpPr>
        <p:spPr>
          <a:xfrm>
            <a:off x="1937657" y="1981512"/>
            <a:ext cx="7772400" cy="134063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en-MY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Subtitle 2">
            <a:extLst>
              <a:ext uri="{FF2B5EF4-FFF2-40B4-BE49-F238E27FC236}">
                <a16:creationId xmlns:a16="http://schemas.microsoft.com/office/drawing/2014/main" id="{B43BDCBC-B189-EFF6-760D-965294E0F71A}"/>
              </a:ext>
            </a:extLst>
          </p:cNvPr>
          <p:cNvSpPr txBox="1">
            <a:spLocks/>
          </p:cNvSpPr>
          <p:nvPr/>
        </p:nvSpPr>
        <p:spPr>
          <a:xfrm>
            <a:off x="2394857" y="4356003"/>
            <a:ext cx="6858000" cy="10299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altLang="zh-HK" sz="2400" dirty="0"/>
              <a:t>Author(s) and affiliation(s)</a:t>
            </a:r>
            <a:endParaRPr lang="zh-HK" altLang="en-US" sz="2400" dirty="0"/>
          </a:p>
          <a:p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417547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AEF7515-F7AD-B356-D110-0A7A94F139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83" y="159701"/>
            <a:ext cx="1367745" cy="9672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750B916-1645-9FEF-C8D7-ADFC40F70D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904" y="282787"/>
            <a:ext cx="1530581" cy="67515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0D6EB63-D887-1EA1-50D3-08BD8780708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407228-BD80-89D2-29AE-1870662494D0}"/>
              </a:ext>
            </a:extLst>
          </p:cNvPr>
          <p:cNvSpPr txBox="1">
            <a:spLocks/>
          </p:cNvSpPr>
          <p:nvPr/>
        </p:nvSpPr>
        <p:spPr>
          <a:xfrm>
            <a:off x="522515" y="1154014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MY" dirty="0"/>
              <a:t>Heading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087C52E-1214-BF84-AEE2-760DAA257CC8}"/>
              </a:ext>
            </a:extLst>
          </p:cNvPr>
          <p:cNvSpPr txBox="1">
            <a:spLocks/>
          </p:cNvSpPr>
          <p:nvPr/>
        </p:nvSpPr>
        <p:spPr>
          <a:xfrm>
            <a:off x="522514" y="2506662"/>
            <a:ext cx="10907485" cy="365465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MY" dirty="0"/>
              <a:t>Text</a:t>
            </a:r>
          </a:p>
          <a:p>
            <a:r>
              <a:rPr lang="en-MY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2302575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AEF7515-F7AD-B356-D110-0A7A94F139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7883" y="159701"/>
            <a:ext cx="1367745" cy="967228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750B916-1645-9FEF-C8D7-ADFC40F70D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8904" y="282787"/>
            <a:ext cx="1530581" cy="67515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E0D6EB63-D887-1EA1-50D3-08BD8780708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23407228-BD80-89D2-29AE-1870662494D0}"/>
              </a:ext>
            </a:extLst>
          </p:cNvPr>
          <p:cNvSpPr txBox="1">
            <a:spLocks/>
          </p:cNvSpPr>
          <p:nvPr/>
        </p:nvSpPr>
        <p:spPr>
          <a:xfrm>
            <a:off x="522515" y="1154014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MY" dirty="0"/>
              <a:t>Heading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087C52E-1214-BF84-AEE2-760DAA257CC8}"/>
              </a:ext>
            </a:extLst>
          </p:cNvPr>
          <p:cNvSpPr txBox="1">
            <a:spLocks/>
          </p:cNvSpPr>
          <p:nvPr/>
        </p:nvSpPr>
        <p:spPr>
          <a:xfrm>
            <a:off x="522514" y="2506662"/>
            <a:ext cx="10907485" cy="365465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MY" dirty="0"/>
              <a:t>Text</a:t>
            </a:r>
          </a:p>
          <a:p>
            <a:r>
              <a:rPr lang="en-MY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0376664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21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SP LOKE</dc:creator>
  <cp:lastModifiedBy>SP LOKE</cp:lastModifiedBy>
  <cp:revision>3</cp:revision>
  <dcterms:created xsi:type="dcterms:W3CDTF">2024-07-01T02:00:17Z</dcterms:created>
  <dcterms:modified xsi:type="dcterms:W3CDTF">2024-07-01T02:09:46Z</dcterms:modified>
</cp:coreProperties>
</file>